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1" r:id="rId3"/>
    <p:sldId id="265" r:id="rId4"/>
    <p:sldId id="256" r:id="rId5"/>
    <p:sldId id="259" r:id="rId6"/>
    <p:sldId id="260" r:id="rId7"/>
    <p:sldId id="266" r:id="rId8"/>
    <p:sldId id="257" r:id="rId9"/>
    <p:sldId id="267" r:id="rId10"/>
    <p:sldId id="269" r:id="rId11"/>
    <p:sldId id="270" r:id="rId12"/>
  </p:sldIdLst>
  <p:sldSz cx="15544800" cy="10058400"/>
  <p:notesSz cx="7315200" cy="9601200"/>
  <p:defaultTex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48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4" autoAdjust="0"/>
    <p:restoredTop sz="94660"/>
  </p:normalViewPr>
  <p:slideViewPr>
    <p:cSldViewPr snapToGrid="0" showGuides="1">
      <p:cViewPr varScale="1">
        <p:scale>
          <a:sx n="50" d="100"/>
          <a:sy n="50" d="100"/>
        </p:scale>
        <p:origin x="66" y="3378"/>
      </p:cViewPr>
      <p:guideLst>
        <p:guide orient="horz" pos="3168"/>
        <p:guide pos="48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E:\Projects\Cougar%20DSP\Dewatering\Current\DWTR_Out.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E:\Projects\Cougar%20DSP\Dewatering\Current\DWTR_Out.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E:\Projects\Cougar%20DSP\Dewatering\Current\DWTR_Out.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Exterior Collection Channel Profiles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6"/>
          <c:order val="9"/>
          <c:tx>
            <c:strRef>
              <c:f>dwtr_exterior_secondary!$H$1:$H$2</c:f>
              <c:strCache>
                <c:ptCount val="2"/>
                <c:pt idx="0">
                  <c:v>2nd Only</c:v>
                </c:pt>
                <c:pt idx="1">
                  <c:v>Channel Flowrate (cfs)</c:v>
                </c:pt>
              </c:strCache>
            </c:strRef>
          </c:tx>
          <c:spPr>
            <a:ln w="19050" cap="rnd">
              <a:solidFill>
                <a:schemeClr val="accent1">
                  <a:lumMod val="60000"/>
                </a:schemeClr>
              </a:solidFill>
              <a:round/>
            </a:ln>
            <a:effectLst/>
          </c:spPr>
          <c:marker>
            <c:symbol val="none"/>
          </c:marker>
          <c:xVal>
            <c:numRef>
              <c:f>dwtr_exterior_secondary!$A$3:$A$307</c:f>
              <c:numCache>
                <c:formatCode>General</c:formatCode>
                <c:ptCount val="30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32.25</c:v>
                </c:pt>
                <c:pt idx="130">
                  <c:v>32.5</c:v>
                </c:pt>
                <c:pt idx="131">
                  <c:v>32.75</c:v>
                </c:pt>
                <c:pt idx="132">
                  <c:v>33</c:v>
                </c:pt>
                <c:pt idx="133">
                  <c:v>33.25</c:v>
                </c:pt>
                <c:pt idx="134">
                  <c:v>33.5</c:v>
                </c:pt>
                <c:pt idx="135">
                  <c:v>33.75</c:v>
                </c:pt>
                <c:pt idx="136">
                  <c:v>34</c:v>
                </c:pt>
                <c:pt idx="137">
                  <c:v>34.25</c:v>
                </c:pt>
                <c:pt idx="138">
                  <c:v>34.5</c:v>
                </c:pt>
                <c:pt idx="139">
                  <c:v>34.75</c:v>
                </c:pt>
                <c:pt idx="140">
                  <c:v>35</c:v>
                </c:pt>
                <c:pt idx="141">
                  <c:v>35.25</c:v>
                </c:pt>
                <c:pt idx="142">
                  <c:v>35.5</c:v>
                </c:pt>
                <c:pt idx="143">
                  <c:v>35.75</c:v>
                </c:pt>
                <c:pt idx="144">
                  <c:v>36</c:v>
                </c:pt>
                <c:pt idx="145">
                  <c:v>36.25</c:v>
                </c:pt>
                <c:pt idx="146">
                  <c:v>36.5</c:v>
                </c:pt>
                <c:pt idx="147">
                  <c:v>36.75</c:v>
                </c:pt>
                <c:pt idx="148">
                  <c:v>37</c:v>
                </c:pt>
                <c:pt idx="149">
                  <c:v>37.25</c:v>
                </c:pt>
                <c:pt idx="150">
                  <c:v>37.5</c:v>
                </c:pt>
                <c:pt idx="151">
                  <c:v>37.75</c:v>
                </c:pt>
                <c:pt idx="152">
                  <c:v>38</c:v>
                </c:pt>
                <c:pt idx="153">
                  <c:v>38.25</c:v>
                </c:pt>
                <c:pt idx="154">
                  <c:v>38.5</c:v>
                </c:pt>
                <c:pt idx="155">
                  <c:v>38.75</c:v>
                </c:pt>
                <c:pt idx="156">
                  <c:v>39</c:v>
                </c:pt>
                <c:pt idx="157">
                  <c:v>39.25</c:v>
                </c:pt>
                <c:pt idx="158">
                  <c:v>39.5</c:v>
                </c:pt>
                <c:pt idx="159">
                  <c:v>39.75</c:v>
                </c:pt>
                <c:pt idx="160">
                  <c:v>40</c:v>
                </c:pt>
                <c:pt idx="161">
                  <c:v>40.25</c:v>
                </c:pt>
                <c:pt idx="162">
                  <c:v>40.5</c:v>
                </c:pt>
                <c:pt idx="163">
                  <c:v>40.75</c:v>
                </c:pt>
                <c:pt idx="164">
                  <c:v>41</c:v>
                </c:pt>
                <c:pt idx="165">
                  <c:v>41.25</c:v>
                </c:pt>
                <c:pt idx="166">
                  <c:v>41.5</c:v>
                </c:pt>
                <c:pt idx="167">
                  <c:v>41.75</c:v>
                </c:pt>
                <c:pt idx="168">
                  <c:v>42</c:v>
                </c:pt>
                <c:pt idx="169">
                  <c:v>42.25</c:v>
                </c:pt>
                <c:pt idx="170">
                  <c:v>42.5</c:v>
                </c:pt>
                <c:pt idx="171">
                  <c:v>42.75</c:v>
                </c:pt>
                <c:pt idx="172">
                  <c:v>43</c:v>
                </c:pt>
                <c:pt idx="173">
                  <c:v>43.25</c:v>
                </c:pt>
                <c:pt idx="174">
                  <c:v>43.5</c:v>
                </c:pt>
                <c:pt idx="175">
                  <c:v>43.75</c:v>
                </c:pt>
                <c:pt idx="176">
                  <c:v>44</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pt idx="225">
                  <c:v>61.25</c:v>
                </c:pt>
                <c:pt idx="226">
                  <c:v>61.5</c:v>
                </c:pt>
                <c:pt idx="227">
                  <c:v>61.75</c:v>
                </c:pt>
                <c:pt idx="228">
                  <c:v>62</c:v>
                </c:pt>
                <c:pt idx="229">
                  <c:v>62.25</c:v>
                </c:pt>
                <c:pt idx="230">
                  <c:v>62.5</c:v>
                </c:pt>
                <c:pt idx="231">
                  <c:v>62.75</c:v>
                </c:pt>
                <c:pt idx="232">
                  <c:v>63</c:v>
                </c:pt>
                <c:pt idx="233">
                  <c:v>63.25</c:v>
                </c:pt>
                <c:pt idx="234">
                  <c:v>63.5</c:v>
                </c:pt>
                <c:pt idx="235">
                  <c:v>63.75</c:v>
                </c:pt>
                <c:pt idx="236">
                  <c:v>64</c:v>
                </c:pt>
                <c:pt idx="237">
                  <c:v>64.25</c:v>
                </c:pt>
                <c:pt idx="238">
                  <c:v>64.5</c:v>
                </c:pt>
                <c:pt idx="239">
                  <c:v>64.75</c:v>
                </c:pt>
                <c:pt idx="240">
                  <c:v>65</c:v>
                </c:pt>
                <c:pt idx="241">
                  <c:v>65.25</c:v>
                </c:pt>
                <c:pt idx="242">
                  <c:v>65.5</c:v>
                </c:pt>
                <c:pt idx="243">
                  <c:v>65.75</c:v>
                </c:pt>
                <c:pt idx="244">
                  <c:v>66</c:v>
                </c:pt>
                <c:pt idx="245">
                  <c:v>66.25</c:v>
                </c:pt>
                <c:pt idx="246">
                  <c:v>66.5</c:v>
                </c:pt>
                <c:pt idx="247">
                  <c:v>66.75</c:v>
                </c:pt>
                <c:pt idx="248">
                  <c:v>67</c:v>
                </c:pt>
                <c:pt idx="249">
                  <c:v>67.25</c:v>
                </c:pt>
                <c:pt idx="250">
                  <c:v>67.5</c:v>
                </c:pt>
                <c:pt idx="251">
                  <c:v>67.75</c:v>
                </c:pt>
                <c:pt idx="252">
                  <c:v>68</c:v>
                </c:pt>
                <c:pt idx="253">
                  <c:v>68.25</c:v>
                </c:pt>
                <c:pt idx="254">
                  <c:v>68.5</c:v>
                </c:pt>
                <c:pt idx="255">
                  <c:v>68.75</c:v>
                </c:pt>
                <c:pt idx="256">
                  <c:v>69</c:v>
                </c:pt>
                <c:pt idx="257">
                  <c:v>69.25</c:v>
                </c:pt>
                <c:pt idx="258">
                  <c:v>69.5</c:v>
                </c:pt>
                <c:pt idx="259">
                  <c:v>69.75</c:v>
                </c:pt>
                <c:pt idx="260">
                  <c:v>70</c:v>
                </c:pt>
                <c:pt idx="261">
                  <c:v>70.25</c:v>
                </c:pt>
                <c:pt idx="262">
                  <c:v>70.5</c:v>
                </c:pt>
                <c:pt idx="263">
                  <c:v>70.75</c:v>
                </c:pt>
                <c:pt idx="264">
                  <c:v>71</c:v>
                </c:pt>
                <c:pt idx="265">
                  <c:v>71.25</c:v>
                </c:pt>
                <c:pt idx="266">
                  <c:v>71.5</c:v>
                </c:pt>
                <c:pt idx="267">
                  <c:v>71.75</c:v>
                </c:pt>
                <c:pt idx="268">
                  <c:v>72</c:v>
                </c:pt>
                <c:pt idx="269">
                  <c:v>72.25</c:v>
                </c:pt>
                <c:pt idx="270">
                  <c:v>72.5</c:v>
                </c:pt>
                <c:pt idx="271">
                  <c:v>72.75</c:v>
                </c:pt>
                <c:pt idx="272">
                  <c:v>73</c:v>
                </c:pt>
                <c:pt idx="273">
                  <c:v>73.25</c:v>
                </c:pt>
                <c:pt idx="274">
                  <c:v>73.5</c:v>
                </c:pt>
                <c:pt idx="275">
                  <c:v>73.75</c:v>
                </c:pt>
                <c:pt idx="276">
                  <c:v>74</c:v>
                </c:pt>
                <c:pt idx="277">
                  <c:v>74.25</c:v>
                </c:pt>
                <c:pt idx="278">
                  <c:v>74.5</c:v>
                </c:pt>
                <c:pt idx="279">
                  <c:v>74.75</c:v>
                </c:pt>
                <c:pt idx="280">
                  <c:v>75</c:v>
                </c:pt>
                <c:pt idx="281">
                  <c:v>75.25</c:v>
                </c:pt>
                <c:pt idx="282">
                  <c:v>75.5</c:v>
                </c:pt>
                <c:pt idx="283">
                  <c:v>75.75</c:v>
                </c:pt>
                <c:pt idx="284">
                  <c:v>76</c:v>
                </c:pt>
                <c:pt idx="285">
                  <c:v>76.25</c:v>
                </c:pt>
                <c:pt idx="286">
                  <c:v>76.5</c:v>
                </c:pt>
                <c:pt idx="287">
                  <c:v>76.75</c:v>
                </c:pt>
                <c:pt idx="288">
                  <c:v>77</c:v>
                </c:pt>
                <c:pt idx="289">
                  <c:v>77.25</c:v>
                </c:pt>
                <c:pt idx="290">
                  <c:v>77.5</c:v>
                </c:pt>
                <c:pt idx="291">
                  <c:v>77.75</c:v>
                </c:pt>
                <c:pt idx="292">
                  <c:v>78</c:v>
                </c:pt>
                <c:pt idx="293">
                  <c:v>78.25</c:v>
                </c:pt>
                <c:pt idx="294">
                  <c:v>78.5</c:v>
                </c:pt>
                <c:pt idx="295">
                  <c:v>78.75</c:v>
                </c:pt>
                <c:pt idx="296">
                  <c:v>79</c:v>
                </c:pt>
                <c:pt idx="297">
                  <c:v>79.25</c:v>
                </c:pt>
                <c:pt idx="298">
                  <c:v>79.5</c:v>
                </c:pt>
                <c:pt idx="299">
                  <c:v>79.75</c:v>
                </c:pt>
                <c:pt idx="300">
                  <c:v>80</c:v>
                </c:pt>
                <c:pt idx="301">
                  <c:v>80.25</c:v>
                </c:pt>
                <c:pt idx="302">
                  <c:v>80.5</c:v>
                </c:pt>
                <c:pt idx="303">
                  <c:v>80.75</c:v>
                </c:pt>
                <c:pt idx="304">
                  <c:v>81</c:v>
                </c:pt>
              </c:numCache>
            </c:numRef>
          </c:xVal>
          <c:yVal>
            <c:numRef>
              <c:f>dwtr_exterior_secondary!$H$3:$H$307</c:f>
              <c:numCache>
                <c:formatCode>General</c:formatCode>
                <c:ptCount val="305"/>
                <c:pt idx="0">
                  <c:v>12</c:v>
                </c:pt>
                <c:pt idx="1">
                  <c:v>12.406319673967801</c:v>
                </c:pt>
                <c:pt idx="2">
                  <c:v>12.8262101960007</c:v>
                </c:pt>
                <c:pt idx="3">
                  <c:v>13.2565480698191</c:v>
                </c:pt>
                <c:pt idx="4">
                  <c:v>13.6952171470852</c:v>
                </c:pt>
                <c:pt idx="5">
                  <c:v>14.140679878883001</c:v>
                </c:pt>
                <c:pt idx="6">
                  <c:v>14.5927827227123</c:v>
                </c:pt>
                <c:pt idx="7">
                  <c:v>15.049689966750901</c:v>
                </c:pt>
                <c:pt idx="8">
                  <c:v>15.5106697623833</c:v>
                </c:pt>
                <c:pt idx="9">
                  <c:v>16.146843181556999</c:v>
                </c:pt>
                <c:pt idx="10">
                  <c:v>16.730810633126399</c:v>
                </c:pt>
                <c:pt idx="11">
                  <c:v>17.2616650130227</c:v>
                </c:pt>
                <c:pt idx="12">
                  <c:v>17.740771964496901</c:v>
                </c:pt>
                <c:pt idx="13">
                  <c:v>18.173121484806799</c:v>
                </c:pt>
                <c:pt idx="14">
                  <c:v>18.568159601271201</c:v>
                </c:pt>
                <c:pt idx="15">
                  <c:v>18.938114966286602</c:v>
                </c:pt>
                <c:pt idx="16">
                  <c:v>19.294045457732601</c:v>
                </c:pt>
                <c:pt idx="17">
                  <c:v>19.346271717722999</c:v>
                </c:pt>
                <c:pt idx="18">
                  <c:v>19.431821228771099</c:v>
                </c:pt>
                <c:pt idx="19">
                  <c:v>19.484478086682799</c:v>
                </c:pt>
                <c:pt idx="20">
                  <c:v>19.572940223429399</c:v>
                </c:pt>
                <c:pt idx="21">
                  <c:v>19.626045062548499</c:v>
                </c:pt>
                <c:pt idx="22">
                  <c:v>19.715764233910701</c:v>
                </c:pt>
                <c:pt idx="23">
                  <c:v>19.7692092601181</c:v>
                </c:pt>
                <c:pt idx="24">
                  <c:v>19.8595590346469</c:v>
                </c:pt>
                <c:pt idx="25">
                  <c:v>20.000840860891699</c:v>
                </c:pt>
                <c:pt idx="26">
                  <c:v>20.1321240338746</c:v>
                </c:pt>
                <c:pt idx="27">
                  <c:v>20.256222854111101</c:v>
                </c:pt>
                <c:pt idx="28">
                  <c:v>20.375177811897899</c:v>
                </c:pt>
                <c:pt idx="29">
                  <c:v>20.490626510723299</c:v>
                </c:pt>
                <c:pt idx="30">
                  <c:v>20.6045271491516</c:v>
                </c:pt>
                <c:pt idx="31">
                  <c:v>20.717381766619098</c:v>
                </c:pt>
                <c:pt idx="32">
                  <c:v>20.829553707604799</c:v>
                </c:pt>
                <c:pt idx="33">
                  <c:v>20.941306068410402</c:v>
                </c:pt>
                <c:pt idx="34">
                  <c:v>21.071440056574001</c:v>
                </c:pt>
                <c:pt idx="35">
                  <c:v>21.2136880075976</c:v>
                </c:pt>
                <c:pt idx="36">
                  <c:v>21.3642607155241</c:v>
                </c:pt>
                <c:pt idx="37">
                  <c:v>21.5208598020781</c:v>
                </c:pt>
                <c:pt idx="38">
                  <c:v>21.681972852770599</c:v>
                </c:pt>
                <c:pt idx="39">
                  <c:v>21.846561448665</c:v>
                </c:pt>
                <c:pt idx="40">
                  <c:v>22.013892528206899</c:v>
                </c:pt>
                <c:pt idx="41">
                  <c:v>22.195920583805702</c:v>
                </c:pt>
                <c:pt idx="42">
                  <c:v>22.402031632276</c:v>
                </c:pt>
                <c:pt idx="43">
                  <c:v>22.625656527372001</c:v>
                </c:pt>
                <c:pt idx="44">
                  <c:v>22.862669706687999</c:v>
                </c:pt>
                <c:pt idx="45">
                  <c:v>23.110274246210899</c:v>
                </c:pt>
                <c:pt idx="46">
                  <c:v>23.366475769849</c:v>
                </c:pt>
                <c:pt idx="47">
                  <c:v>23.629809721908099</c:v>
                </c:pt>
                <c:pt idx="48">
                  <c:v>23.899170854182</c:v>
                </c:pt>
                <c:pt idx="49">
                  <c:v>24.180662565001398</c:v>
                </c:pt>
                <c:pt idx="50">
                  <c:v>24.482657621181001</c:v>
                </c:pt>
                <c:pt idx="51">
                  <c:v>24.8013519949338</c:v>
                </c:pt>
                <c:pt idx="52">
                  <c:v>25.133997589142201</c:v>
                </c:pt>
                <c:pt idx="53">
                  <c:v>25.478534774501501</c:v>
                </c:pt>
                <c:pt idx="54">
                  <c:v>25.833377058345</c:v>
                </c:pt>
                <c:pt idx="55">
                  <c:v>26.197276180896299</c:v>
                </c:pt>
                <c:pt idx="56">
                  <c:v>26.569233195566198</c:v>
                </c:pt>
                <c:pt idx="57">
                  <c:v>26.955991396919199</c:v>
                </c:pt>
                <c:pt idx="58">
                  <c:v>27.360922064412701</c:v>
                </c:pt>
                <c:pt idx="59">
                  <c:v>27.7816699926015</c:v>
                </c:pt>
                <c:pt idx="60">
                  <c:v>28.216387540328</c:v>
                </c:pt>
                <c:pt idx="61">
                  <c:v>28.663595179184501</c:v>
                </c:pt>
                <c:pt idx="62">
                  <c:v>29.122088279505999</c:v>
                </c:pt>
                <c:pt idx="63">
                  <c:v>29.590872413180701</c:v>
                </c:pt>
                <c:pt idx="64">
                  <c:v>30.069117049546399</c:v>
                </c:pt>
                <c:pt idx="65">
                  <c:v>30.6190245999423</c:v>
                </c:pt>
                <c:pt idx="66">
                  <c:v>31.188158540453198</c:v>
                </c:pt>
                <c:pt idx="67">
                  <c:v>31.7746673440218</c:v>
                </c:pt>
                <c:pt idx="68">
                  <c:v>32.377037373337501</c:v>
                </c:pt>
                <c:pt idx="69">
                  <c:v>32.994012125900099</c:v>
                </c:pt>
                <c:pt idx="70">
                  <c:v>33.624535008153799</c:v>
                </c:pt>
                <c:pt idx="71">
                  <c:v>34.267707650006002</c:v>
                </c:pt>
                <c:pt idx="72">
                  <c:v>34.922758827953501</c:v>
                </c:pt>
                <c:pt idx="73">
                  <c:v>35.645950104542898</c:v>
                </c:pt>
                <c:pt idx="74">
                  <c:v>36.389192580118298</c:v>
                </c:pt>
                <c:pt idx="75">
                  <c:v>37.151038910500702</c:v>
                </c:pt>
                <c:pt idx="76">
                  <c:v>37.930259467652803</c:v>
                </c:pt>
                <c:pt idx="77">
                  <c:v>38.7257979605656</c:v>
                </c:pt>
                <c:pt idx="78">
                  <c:v>39.5367382006188</c:v>
                </c:pt>
                <c:pt idx="79">
                  <c:v>40.362278725466901</c:v>
                </c:pt>
                <c:pt idx="80">
                  <c:v>41.2017130952907</c:v>
                </c:pt>
                <c:pt idx="81">
                  <c:v>42.063230521637003</c:v>
                </c:pt>
                <c:pt idx="82">
                  <c:v>42.9455508679602</c:v>
                </c:pt>
                <c:pt idx="83">
                  <c:v>43.847414422698598</c:v>
                </c:pt>
                <c:pt idx="84">
                  <c:v>44.7677457144828</c:v>
                </c:pt>
                <c:pt idx="85">
                  <c:v>45.7055841501112</c:v>
                </c:pt>
                <c:pt idx="86">
                  <c:v>46.660076343182197</c:v>
                </c:pt>
                <c:pt idx="87">
                  <c:v>47.630459156836302</c:v>
                </c:pt>
                <c:pt idx="88">
                  <c:v>48.616046107402099</c:v>
                </c:pt>
                <c:pt idx="89">
                  <c:v>49.616216338315198</c:v>
                </c:pt>
                <c:pt idx="90">
                  <c:v>50.637271900844901</c:v>
                </c:pt>
                <c:pt idx="91">
                  <c:v>51.678122530459497</c:v>
                </c:pt>
                <c:pt idx="92">
                  <c:v>52.737793018606098</c:v>
                </c:pt>
                <c:pt idx="93">
                  <c:v>53.815405702683002</c:v>
                </c:pt>
                <c:pt idx="94">
                  <c:v>54.910166333156802</c:v>
                </c:pt>
                <c:pt idx="95">
                  <c:v>56.021352541477697</c:v>
                </c:pt>
                <c:pt idx="96">
                  <c:v>57.148304337251297</c:v>
                </c:pt>
                <c:pt idx="97">
                  <c:v>58.428233890036701</c:v>
                </c:pt>
                <c:pt idx="98">
                  <c:v>59.731702748523603</c:v>
                </c:pt>
                <c:pt idx="99">
                  <c:v>61.057598216798603</c:v>
                </c:pt>
                <c:pt idx="100">
                  <c:v>62.404910078987001</c:v>
                </c:pt>
                <c:pt idx="101">
                  <c:v>63.772716488722203</c:v>
                </c:pt>
                <c:pt idx="102">
                  <c:v>65.160172374391607</c:v>
                </c:pt>
                <c:pt idx="103">
                  <c:v>66.5664998205323</c:v>
                </c:pt>
                <c:pt idx="104">
                  <c:v>67.990980019143294</c:v>
                </c:pt>
                <c:pt idx="105">
                  <c:v>69.632316657819104</c:v>
                </c:pt>
                <c:pt idx="106">
                  <c:v>71.301120964203406</c:v>
                </c:pt>
                <c:pt idx="107">
                  <c:v>72.996137801193896</c:v>
                </c:pt>
                <c:pt idx="108">
                  <c:v>74.716215195534403</c:v>
                </c:pt>
                <c:pt idx="109">
                  <c:v>76.460291455280696</c:v>
                </c:pt>
                <c:pt idx="110">
                  <c:v>78.227384430786699</c:v>
                </c:pt>
                <c:pt idx="111">
                  <c:v>80.016582482805205</c:v>
                </c:pt>
                <c:pt idx="112">
                  <c:v>81.827036824460706</c:v>
                </c:pt>
                <c:pt idx="113">
                  <c:v>83.547279018033706</c:v>
                </c:pt>
                <c:pt idx="114">
                  <c:v>85.284604425904504</c:v>
                </c:pt>
                <c:pt idx="115">
                  <c:v>87.038459531143005</c:v>
                </c:pt>
                <c:pt idx="116">
                  <c:v>88.808322508548201</c:v>
                </c:pt>
                <c:pt idx="117">
                  <c:v>90.593700402182293</c:v>
                </c:pt>
                <c:pt idx="118">
                  <c:v>92.3941266410841</c:v>
                </c:pt>
                <c:pt idx="119">
                  <c:v>94.2091588435581</c:v>
                </c:pt>
                <c:pt idx="120">
                  <c:v>96.038376868898794</c:v>
                </c:pt>
                <c:pt idx="121">
                  <c:v>97.881381082244005</c:v>
                </c:pt>
                <c:pt idx="122">
                  <c:v>99.738899572311198</c:v>
                </c:pt>
                <c:pt idx="123">
                  <c:v>101.610492723037</c:v>
                </c:pt>
                <c:pt idx="124">
                  <c:v>103.495744024359</c:v>
                </c:pt>
                <c:pt idx="125">
                  <c:v>105.394258183292</c:v>
                </c:pt>
                <c:pt idx="126">
                  <c:v>107.305659442387</c:v>
                </c:pt>
                <c:pt idx="127">
                  <c:v>109.229590077862</c:v>
                </c:pt>
                <c:pt idx="128">
                  <c:v>111.165709054011</c:v>
                </c:pt>
                <c:pt idx="129">
                  <c:v>113.042013424844</c:v>
                </c:pt>
                <c:pt idx="130">
                  <c:v>114.93065459431899</c:v>
                </c:pt>
                <c:pt idx="131">
                  <c:v>116.831256099569</c:v>
                </c:pt>
                <c:pt idx="132">
                  <c:v>118.743460886832</c:v>
                </c:pt>
                <c:pt idx="133">
                  <c:v>120.666929799871</c:v>
                </c:pt>
                <c:pt idx="134">
                  <c:v>122.601340223764</c:v>
                </c:pt>
                <c:pt idx="135">
                  <c:v>124.546384864771</c:v>
                </c:pt>
                <c:pt idx="136">
                  <c:v>126.50177064974601</c:v>
                </c:pt>
                <c:pt idx="137">
                  <c:v>128.46721773088899</c:v>
                </c:pt>
                <c:pt idx="138">
                  <c:v>130.43970005819</c:v>
                </c:pt>
                <c:pt idx="139">
                  <c:v>132.41909826065799</c:v>
                </c:pt>
                <c:pt idx="140">
                  <c:v>134.405295900124</c:v>
                </c:pt>
                <c:pt idx="141">
                  <c:v>136.39817936321501</c:v>
                </c:pt>
                <c:pt idx="142">
                  <c:v>138.39763775926599</c:v>
                </c:pt>
                <c:pt idx="143">
                  <c:v>140.40356282373099</c:v>
                </c:pt>
                <c:pt idx="144">
                  <c:v>142.41584882668201</c:v>
                </c:pt>
                <c:pt idx="145">
                  <c:v>144.43439248602499</c:v>
                </c:pt>
                <c:pt idx="146">
                  <c:v>146.456275619769</c:v>
                </c:pt>
                <c:pt idx="147">
                  <c:v>148.48149120465899</c:v>
                </c:pt>
                <c:pt idx="148">
                  <c:v>150.51003125467</c:v>
                </c:pt>
                <c:pt idx="149">
                  <c:v>152.54188688143799</c:v>
                </c:pt>
                <c:pt idx="150">
                  <c:v>154.577048351504</c:v>
                </c:pt>
                <c:pt idx="151">
                  <c:v>156.615505140529</c:v>
                </c:pt>
                <c:pt idx="152">
                  <c:v>158.65724598463001</c:v>
                </c:pt>
                <c:pt idx="153">
                  <c:v>160.459736878103</c:v>
                </c:pt>
                <c:pt idx="154">
                  <c:v>162.263437739647</c:v>
                </c:pt>
                <c:pt idx="155">
                  <c:v>164.06836601575699</c:v>
                </c:pt>
                <c:pt idx="156">
                  <c:v>165.87453831372599</c:v>
                </c:pt>
                <c:pt idx="157">
                  <c:v>167.68197042978699</c:v>
                </c:pt>
                <c:pt idx="158">
                  <c:v>169.490677376424</c:v>
                </c:pt>
                <c:pt idx="159">
                  <c:v>171.30067340885799</c:v>
                </c:pt>
                <c:pt idx="160">
                  <c:v>173.111972050731</c:v>
                </c:pt>
                <c:pt idx="161">
                  <c:v>174.03721740803601</c:v>
                </c:pt>
                <c:pt idx="162">
                  <c:v>174.96271713544701</c:v>
                </c:pt>
                <c:pt idx="163">
                  <c:v>175.88847577995401</c:v>
                </c:pt>
                <c:pt idx="164">
                  <c:v>176.81449778681599</c:v>
                </c:pt>
                <c:pt idx="165">
                  <c:v>177.740787501499</c:v>
                </c:pt>
                <c:pt idx="166">
                  <c:v>178.66734917158101</c:v>
                </c:pt>
                <c:pt idx="167">
                  <c:v>179.59418694862001</c:v>
                </c:pt>
                <c:pt idx="168">
                  <c:v>180.52130488999001</c:v>
                </c:pt>
                <c:pt idx="169">
                  <c:v>180.953242797938</c:v>
                </c:pt>
                <c:pt idx="170">
                  <c:v>181.38535262955699</c:v>
                </c:pt>
                <c:pt idx="171">
                  <c:v>181.81763474082601</c:v>
                </c:pt>
                <c:pt idx="172">
                  <c:v>182.25008948613501</c:v>
                </c:pt>
                <c:pt idx="173">
                  <c:v>182.68271721838801</c:v>
                </c:pt>
                <c:pt idx="174">
                  <c:v>183.115518287719</c:v>
                </c:pt>
                <c:pt idx="175">
                  <c:v>183.54849304252201</c:v>
                </c:pt>
                <c:pt idx="176">
                  <c:v>183.981641830618</c:v>
                </c:pt>
                <c:pt idx="177">
                  <c:v>184.00516241580499</c:v>
                </c:pt>
                <c:pt idx="178">
                  <c:v>184.04054046605401</c:v>
                </c:pt>
                <c:pt idx="179">
                  <c:v>184.07918284469801</c:v>
                </c:pt>
                <c:pt idx="180">
                  <c:v>184.11307685395201</c:v>
                </c:pt>
                <c:pt idx="181">
                  <c:v>184.14632864191401</c:v>
                </c:pt>
                <c:pt idx="182">
                  <c:v>184.19034839150399</c:v>
                </c:pt>
                <c:pt idx="183">
                  <c:v>184.23302446652801</c:v>
                </c:pt>
                <c:pt idx="184">
                  <c:v>184.26842099921899</c:v>
                </c:pt>
                <c:pt idx="185">
                  <c:v>184.32048755919601</c:v>
                </c:pt>
                <c:pt idx="186">
                  <c:v>184.36744578537201</c:v>
                </c:pt>
                <c:pt idx="187">
                  <c:v>184.41174484054201</c:v>
                </c:pt>
                <c:pt idx="188">
                  <c:v>184.45816069571799</c:v>
                </c:pt>
                <c:pt idx="189">
                  <c:v>184.497617546133</c:v>
                </c:pt>
                <c:pt idx="190">
                  <c:v>184.56593218414</c:v>
                </c:pt>
                <c:pt idx="191">
                  <c:v>184.63005683544199</c:v>
                </c:pt>
                <c:pt idx="192">
                  <c:v>184.74206935362699</c:v>
                </c:pt>
                <c:pt idx="193">
                  <c:v>184.81192490571701</c:v>
                </c:pt>
                <c:pt idx="194">
                  <c:v>184.86364086236699</c:v>
                </c:pt>
                <c:pt idx="195">
                  <c:v>184.914880312322</c:v>
                </c:pt>
                <c:pt idx="196">
                  <c:v>184.96710861517101</c:v>
                </c:pt>
                <c:pt idx="197">
                  <c:v>185.07949906662299</c:v>
                </c:pt>
                <c:pt idx="198">
                  <c:v>185.13452970550199</c:v>
                </c:pt>
                <c:pt idx="199">
                  <c:v>185.191547025717</c:v>
                </c:pt>
                <c:pt idx="200">
                  <c:v>185.25096187058099</c:v>
                </c:pt>
                <c:pt idx="201">
                  <c:v>185.31372239960299</c:v>
                </c:pt>
                <c:pt idx="202">
                  <c:v>185.375774730633</c:v>
                </c:pt>
                <c:pt idx="203">
                  <c:v>185.43749839505901</c:v>
                </c:pt>
                <c:pt idx="204">
                  <c:v>185.503559522091</c:v>
                </c:pt>
                <c:pt idx="205">
                  <c:v>185.57022978753201</c:v>
                </c:pt>
                <c:pt idx="206">
                  <c:v>185.76369525352499</c:v>
                </c:pt>
                <c:pt idx="207">
                  <c:v>185.82952808707299</c:v>
                </c:pt>
                <c:pt idx="208">
                  <c:v>185.899533853729</c:v>
                </c:pt>
                <c:pt idx="209">
                  <c:v>185.95376222111699</c:v>
                </c:pt>
                <c:pt idx="210">
                  <c:v>186.00931144171901</c:v>
                </c:pt>
                <c:pt idx="211">
                  <c:v>186.06350058674499</c:v>
                </c:pt>
                <c:pt idx="212">
                  <c:v>186.117738362468</c:v>
                </c:pt>
                <c:pt idx="213">
                  <c:v>186.17635754610001</c:v>
                </c:pt>
                <c:pt idx="214">
                  <c:v>186.23409557199199</c:v>
                </c:pt>
                <c:pt idx="215">
                  <c:v>186.29094042662001</c:v>
                </c:pt>
                <c:pt idx="216">
                  <c:v>186.34864553863599</c:v>
                </c:pt>
                <c:pt idx="217">
                  <c:v>186.411547499162</c:v>
                </c:pt>
                <c:pt idx="218">
                  <c:v>186.47179925215599</c:v>
                </c:pt>
                <c:pt idx="219">
                  <c:v>186.54025393100801</c:v>
                </c:pt>
                <c:pt idx="220">
                  <c:v>186.60152367822201</c:v>
                </c:pt>
                <c:pt idx="221">
                  <c:v>186.658100793524</c:v>
                </c:pt>
                <c:pt idx="222">
                  <c:v>186.718676748767</c:v>
                </c:pt>
                <c:pt idx="223">
                  <c:v>186.78027935177099</c:v>
                </c:pt>
                <c:pt idx="224">
                  <c:v>186.84380207198899</c:v>
                </c:pt>
                <c:pt idx="225">
                  <c:v>186.902680992683</c:v>
                </c:pt>
                <c:pt idx="226">
                  <c:v>186.991648765945</c:v>
                </c:pt>
                <c:pt idx="227">
                  <c:v>187.12541811139801</c:v>
                </c:pt>
                <c:pt idx="228">
                  <c:v>187.182221707667</c:v>
                </c:pt>
                <c:pt idx="229">
                  <c:v>187.238290163968</c:v>
                </c:pt>
                <c:pt idx="230">
                  <c:v>187.29123604468501</c:v>
                </c:pt>
                <c:pt idx="231">
                  <c:v>187.35372607024101</c:v>
                </c:pt>
                <c:pt idx="232">
                  <c:v>187.42860671177201</c:v>
                </c:pt>
                <c:pt idx="233">
                  <c:v>187.48675787300999</c:v>
                </c:pt>
                <c:pt idx="234">
                  <c:v>187.56262972436201</c:v>
                </c:pt>
                <c:pt idx="235">
                  <c:v>187.589242132973</c:v>
                </c:pt>
                <c:pt idx="236">
                  <c:v>187.65115216745099</c:v>
                </c:pt>
                <c:pt idx="237">
                  <c:v>187.71247807740099</c:v>
                </c:pt>
                <c:pt idx="238">
                  <c:v>187.775363657897</c:v>
                </c:pt>
                <c:pt idx="239">
                  <c:v>187.83982403416999</c:v>
                </c:pt>
                <c:pt idx="240">
                  <c:v>187.88933445477099</c:v>
                </c:pt>
                <c:pt idx="241">
                  <c:v>187.938674099813</c:v>
                </c:pt>
                <c:pt idx="242">
                  <c:v>187.992007288032</c:v>
                </c:pt>
                <c:pt idx="243">
                  <c:v>188.048817331316</c:v>
                </c:pt>
                <c:pt idx="244">
                  <c:v>188.10899175566101</c:v>
                </c:pt>
                <c:pt idx="245">
                  <c:v>188.16398420015099</c:v>
                </c:pt>
                <c:pt idx="246">
                  <c:v>188.22016655699801</c:v>
                </c:pt>
                <c:pt idx="247">
                  <c:v>188.28539970153801</c:v>
                </c:pt>
                <c:pt idx="248">
                  <c:v>188.32749099570401</c:v>
                </c:pt>
                <c:pt idx="249">
                  <c:v>188.384371536125</c:v>
                </c:pt>
                <c:pt idx="250">
                  <c:v>188.44345202356101</c:v>
                </c:pt>
                <c:pt idx="251">
                  <c:v>188.51760233131</c:v>
                </c:pt>
                <c:pt idx="252">
                  <c:v>188.57474100183501</c:v>
                </c:pt>
                <c:pt idx="253">
                  <c:v>188.62806640266501</c:v>
                </c:pt>
                <c:pt idx="254">
                  <c:v>188.690265526275</c:v>
                </c:pt>
                <c:pt idx="255">
                  <c:v>188.75097834489901</c:v>
                </c:pt>
                <c:pt idx="256">
                  <c:v>188.808315213876</c:v>
                </c:pt>
                <c:pt idx="257">
                  <c:v>188.872955597702</c:v>
                </c:pt>
                <c:pt idx="258">
                  <c:v>188.93083965648799</c:v>
                </c:pt>
                <c:pt idx="259">
                  <c:v>188.99413906696901</c:v>
                </c:pt>
                <c:pt idx="260">
                  <c:v>189.053313739077</c:v>
                </c:pt>
                <c:pt idx="261">
                  <c:v>189.10330046607501</c:v>
                </c:pt>
                <c:pt idx="262">
                  <c:v>189.12978790203999</c:v>
                </c:pt>
                <c:pt idx="263">
                  <c:v>189.19078315186999</c:v>
                </c:pt>
                <c:pt idx="264">
                  <c:v>189.25293942859301</c:v>
                </c:pt>
                <c:pt idx="265">
                  <c:v>189.315209690551</c:v>
                </c:pt>
                <c:pt idx="266">
                  <c:v>189.37685692679</c:v>
                </c:pt>
                <c:pt idx="267">
                  <c:v>189.43689224625001</c:v>
                </c:pt>
                <c:pt idx="268">
                  <c:v>189.500562201196</c:v>
                </c:pt>
                <c:pt idx="269">
                  <c:v>189.560826827537</c:v>
                </c:pt>
                <c:pt idx="270">
                  <c:v>189.621522095703</c:v>
                </c:pt>
                <c:pt idx="271">
                  <c:v>189.68298885496</c:v>
                </c:pt>
                <c:pt idx="272">
                  <c:v>189.73638499991901</c:v>
                </c:pt>
                <c:pt idx="273">
                  <c:v>189.78282579747901</c:v>
                </c:pt>
                <c:pt idx="274">
                  <c:v>189.84484928429001</c:v>
                </c:pt>
                <c:pt idx="275">
                  <c:v>189.90712924732199</c:v>
                </c:pt>
                <c:pt idx="276">
                  <c:v>189.96544462353199</c:v>
                </c:pt>
                <c:pt idx="277">
                  <c:v>190.03069589656499</c:v>
                </c:pt>
                <c:pt idx="278">
                  <c:v>190.09655129351299</c:v>
                </c:pt>
                <c:pt idx="279">
                  <c:v>190.15805221412799</c:v>
                </c:pt>
                <c:pt idx="280">
                  <c:v>190.220217331638</c:v>
                </c:pt>
                <c:pt idx="281">
                  <c:v>190.285928751385</c:v>
                </c:pt>
                <c:pt idx="282">
                  <c:v>190.34900191695499</c:v>
                </c:pt>
                <c:pt idx="283">
                  <c:v>190.43936708450201</c:v>
                </c:pt>
                <c:pt idx="284">
                  <c:v>190.52329374661201</c:v>
                </c:pt>
                <c:pt idx="285">
                  <c:v>190.597743766766</c:v>
                </c:pt>
                <c:pt idx="286">
                  <c:v>190.66491279739901</c:v>
                </c:pt>
                <c:pt idx="287">
                  <c:v>190.787587981569</c:v>
                </c:pt>
                <c:pt idx="288">
                  <c:v>190.84896937868101</c:v>
                </c:pt>
                <c:pt idx="289">
                  <c:v>190.91663832179299</c:v>
                </c:pt>
                <c:pt idx="290">
                  <c:v>190.98343329580001</c:v>
                </c:pt>
                <c:pt idx="291">
                  <c:v>191.050716728666</c:v>
                </c:pt>
                <c:pt idx="292">
                  <c:v>191.11954706215201</c:v>
                </c:pt>
                <c:pt idx="293">
                  <c:v>191.19069208782699</c:v>
                </c:pt>
                <c:pt idx="294">
                  <c:v>191.26467515705599</c:v>
                </c:pt>
                <c:pt idx="295">
                  <c:v>191.341830363084</c:v>
                </c:pt>
                <c:pt idx="296">
                  <c:v>191.414653331035</c:v>
                </c:pt>
                <c:pt idx="297">
                  <c:v>191.48628636155499</c:v>
                </c:pt>
                <c:pt idx="298">
                  <c:v>191.55784069995701</c:v>
                </c:pt>
                <c:pt idx="299">
                  <c:v>191.63467783579799</c:v>
                </c:pt>
                <c:pt idx="300">
                  <c:v>191.70936850534099</c:v>
                </c:pt>
                <c:pt idx="301">
                  <c:v>191.783126417342</c:v>
                </c:pt>
                <c:pt idx="302">
                  <c:v>191.856555484875</c:v>
                </c:pt>
                <c:pt idx="303">
                  <c:v>192.10574958314001</c:v>
                </c:pt>
                <c:pt idx="304">
                  <c:v>192.35647656877401</c:v>
                </c:pt>
              </c:numCache>
            </c:numRef>
          </c:yVal>
          <c:smooth val="1"/>
        </c:ser>
        <c:ser>
          <c:idx val="12"/>
          <c:order val="10"/>
          <c:tx>
            <c:strRef>
              <c:f>dwtr_exterior_warm!$H$1:$H$2</c:f>
              <c:strCache>
                <c:ptCount val="2"/>
                <c:pt idx="0">
                  <c:v>Warm</c:v>
                </c:pt>
                <c:pt idx="1">
                  <c:v>Channel Flowrate (cfs)</c:v>
                </c:pt>
              </c:strCache>
            </c:strRef>
          </c:tx>
          <c:spPr>
            <a:ln w="19050" cap="rnd">
              <a:solidFill>
                <a:schemeClr val="accent1">
                  <a:lumMod val="80000"/>
                  <a:lumOff val="20000"/>
                </a:schemeClr>
              </a:solidFill>
              <a:round/>
            </a:ln>
            <a:effectLst/>
          </c:spPr>
          <c:marker>
            <c:symbol val="none"/>
          </c:marker>
          <c:xVal>
            <c:numRef>
              <c:f>dwtr_exterior_warm!$A$3:$A$307</c:f>
              <c:numCache>
                <c:formatCode>General</c:formatCode>
                <c:ptCount val="30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32.25</c:v>
                </c:pt>
                <c:pt idx="130">
                  <c:v>32.5</c:v>
                </c:pt>
                <c:pt idx="131">
                  <c:v>32.75</c:v>
                </c:pt>
                <c:pt idx="132">
                  <c:v>33</c:v>
                </c:pt>
                <c:pt idx="133">
                  <c:v>33.25</c:v>
                </c:pt>
                <c:pt idx="134">
                  <c:v>33.5</c:v>
                </c:pt>
                <c:pt idx="135">
                  <c:v>33.75</c:v>
                </c:pt>
                <c:pt idx="136">
                  <c:v>34</c:v>
                </c:pt>
                <c:pt idx="137">
                  <c:v>34.25</c:v>
                </c:pt>
                <c:pt idx="138">
                  <c:v>34.5</c:v>
                </c:pt>
                <c:pt idx="139">
                  <c:v>34.75</c:v>
                </c:pt>
                <c:pt idx="140">
                  <c:v>35</c:v>
                </c:pt>
                <c:pt idx="141">
                  <c:v>35.25</c:v>
                </c:pt>
                <c:pt idx="142">
                  <c:v>35.5</c:v>
                </c:pt>
                <c:pt idx="143">
                  <c:v>35.75</c:v>
                </c:pt>
                <c:pt idx="144">
                  <c:v>36</c:v>
                </c:pt>
                <c:pt idx="145">
                  <c:v>36.25</c:v>
                </c:pt>
                <c:pt idx="146">
                  <c:v>36.5</c:v>
                </c:pt>
                <c:pt idx="147">
                  <c:v>36.75</c:v>
                </c:pt>
                <c:pt idx="148">
                  <c:v>37</c:v>
                </c:pt>
                <c:pt idx="149">
                  <c:v>37.25</c:v>
                </c:pt>
                <c:pt idx="150">
                  <c:v>37.5</c:v>
                </c:pt>
                <c:pt idx="151">
                  <c:v>37.75</c:v>
                </c:pt>
                <c:pt idx="152">
                  <c:v>38</c:v>
                </c:pt>
                <c:pt idx="153">
                  <c:v>38.25</c:v>
                </c:pt>
                <c:pt idx="154">
                  <c:v>38.5</c:v>
                </c:pt>
                <c:pt idx="155">
                  <c:v>38.75</c:v>
                </c:pt>
                <c:pt idx="156">
                  <c:v>39</c:v>
                </c:pt>
                <c:pt idx="157">
                  <c:v>39.25</c:v>
                </c:pt>
                <c:pt idx="158">
                  <c:v>39.5</c:v>
                </c:pt>
                <c:pt idx="159">
                  <c:v>39.75</c:v>
                </c:pt>
                <c:pt idx="160">
                  <c:v>40</c:v>
                </c:pt>
                <c:pt idx="161">
                  <c:v>40.25</c:v>
                </c:pt>
                <c:pt idx="162">
                  <c:v>40.5</c:v>
                </c:pt>
                <c:pt idx="163">
                  <c:v>40.75</c:v>
                </c:pt>
                <c:pt idx="164">
                  <c:v>41</c:v>
                </c:pt>
                <c:pt idx="165">
                  <c:v>41.25</c:v>
                </c:pt>
                <c:pt idx="166">
                  <c:v>41.5</c:v>
                </c:pt>
                <c:pt idx="167">
                  <c:v>41.75</c:v>
                </c:pt>
                <c:pt idx="168">
                  <c:v>42</c:v>
                </c:pt>
                <c:pt idx="169">
                  <c:v>42.25</c:v>
                </c:pt>
                <c:pt idx="170">
                  <c:v>42.5</c:v>
                </c:pt>
                <c:pt idx="171">
                  <c:v>42.75</c:v>
                </c:pt>
                <c:pt idx="172">
                  <c:v>43</c:v>
                </c:pt>
                <c:pt idx="173">
                  <c:v>43.25</c:v>
                </c:pt>
                <c:pt idx="174">
                  <c:v>43.5</c:v>
                </c:pt>
                <c:pt idx="175">
                  <c:v>43.75</c:v>
                </c:pt>
                <c:pt idx="176">
                  <c:v>44</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pt idx="225">
                  <c:v>61.25</c:v>
                </c:pt>
                <c:pt idx="226">
                  <c:v>61.5</c:v>
                </c:pt>
                <c:pt idx="227">
                  <c:v>61.75</c:v>
                </c:pt>
                <c:pt idx="228">
                  <c:v>62</c:v>
                </c:pt>
                <c:pt idx="229">
                  <c:v>62.25</c:v>
                </c:pt>
                <c:pt idx="230">
                  <c:v>62.5</c:v>
                </c:pt>
                <c:pt idx="231">
                  <c:v>62.75</c:v>
                </c:pt>
                <c:pt idx="232">
                  <c:v>63</c:v>
                </c:pt>
                <c:pt idx="233">
                  <c:v>63.25</c:v>
                </c:pt>
                <c:pt idx="234">
                  <c:v>63.5</c:v>
                </c:pt>
                <c:pt idx="235">
                  <c:v>63.75</c:v>
                </c:pt>
                <c:pt idx="236">
                  <c:v>64</c:v>
                </c:pt>
                <c:pt idx="237">
                  <c:v>64.25</c:v>
                </c:pt>
                <c:pt idx="238">
                  <c:v>64.5</c:v>
                </c:pt>
                <c:pt idx="239">
                  <c:v>64.75</c:v>
                </c:pt>
                <c:pt idx="240">
                  <c:v>65</c:v>
                </c:pt>
                <c:pt idx="241">
                  <c:v>65.25</c:v>
                </c:pt>
                <c:pt idx="242">
                  <c:v>65.5</c:v>
                </c:pt>
                <c:pt idx="243">
                  <c:v>65.75</c:v>
                </c:pt>
                <c:pt idx="244">
                  <c:v>66</c:v>
                </c:pt>
                <c:pt idx="245">
                  <c:v>66.25</c:v>
                </c:pt>
                <c:pt idx="246">
                  <c:v>66.5</c:v>
                </c:pt>
                <c:pt idx="247">
                  <c:v>66.75</c:v>
                </c:pt>
                <c:pt idx="248">
                  <c:v>67</c:v>
                </c:pt>
                <c:pt idx="249">
                  <c:v>67.25</c:v>
                </c:pt>
                <c:pt idx="250">
                  <c:v>67.5</c:v>
                </c:pt>
                <c:pt idx="251">
                  <c:v>67.75</c:v>
                </c:pt>
                <c:pt idx="252">
                  <c:v>68</c:v>
                </c:pt>
                <c:pt idx="253">
                  <c:v>68.25</c:v>
                </c:pt>
                <c:pt idx="254">
                  <c:v>68.5</c:v>
                </c:pt>
                <c:pt idx="255">
                  <c:v>68.75</c:v>
                </c:pt>
                <c:pt idx="256">
                  <c:v>69</c:v>
                </c:pt>
                <c:pt idx="257">
                  <c:v>69.25</c:v>
                </c:pt>
                <c:pt idx="258">
                  <c:v>69.5</c:v>
                </c:pt>
                <c:pt idx="259">
                  <c:v>69.75</c:v>
                </c:pt>
                <c:pt idx="260">
                  <c:v>70</c:v>
                </c:pt>
                <c:pt idx="261">
                  <c:v>70.25</c:v>
                </c:pt>
                <c:pt idx="262">
                  <c:v>70.5</c:v>
                </c:pt>
                <c:pt idx="263">
                  <c:v>70.75</c:v>
                </c:pt>
                <c:pt idx="264">
                  <c:v>71</c:v>
                </c:pt>
                <c:pt idx="265">
                  <c:v>71.25</c:v>
                </c:pt>
                <c:pt idx="266">
                  <c:v>71.5</c:v>
                </c:pt>
                <c:pt idx="267">
                  <c:v>71.75</c:v>
                </c:pt>
                <c:pt idx="268">
                  <c:v>72</c:v>
                </c:pt>
                <c:pt idx="269">
                  <c:v>72.25</c:v>
                </c:pt>
                <c:pt idx="270">
                  <c:v>72.5</c:v>
                </c:pt>
                <c:pt idx="271">
                  <c:v>72.75</c:v>
                </c:pt>
                <c:pt idx="272">
                  <c:v>73</c:v>
                </c:pt>
                <c:pt idx="273">
                  <c:v>73.25</c:v>
                </c:pt>
                <c:pt idx="274">
                  <c:v>73.5</c:v>
                </c:pt>
                <c:pt idx="275">
                  <c:v>73.75</c:v>
                </c:pt>
                <c:pt idx="276">
                  <c:v>74</c:v>
                </c:pt>
                <c:pt idx="277">
                  <c:v>74.25</c:v>
                </c:pt>
                <c:pt idx="278">
                  <c:v>74.5</c:v>
                </c:pt>
                <c:pt idx="279">
                  <c:v>74.75</c:v>
                </c:pt>
                <c:pt idx="280">
                  <c:v>75</c:v>
                </c:pt>
                <c:pt idx="281">
                  <c:v>75.25</c:v>
                </c:pt>
                <c:pt idx="282">
                  <c:v>75.5</c:v>
                </c:pt>
                <c:pt idx="283">
                  <c:v>75.75</c:v>
                </c:pt>
                <c:pt idx="284">
                  <c:v>76</c:v>
                </c:pt>
                <c:pt idx="285">
                  <c:v>76.25</c:v>
                </c:pt>
                <c:pt idx="286">
                  <c:v>76.5</c:v>
                </c:pt>
                <c:pt idx="287">
                  <c:v>76.75</c:v>
                </c:pt>
                <c:pt idx="288">
                  <c:v>77</c:v>
                </c:pt>
                <c:pt idx="289">
                  <c:v>77.25</c:v>
                </c:pt>
                <c:pt idx="290">
                  <c:v>77.5</c:v>
                </c:pt>
                <c:pt idx="291">
                  <c:v>77.75</c:v>
                </c:pt>
                <c:pt idx="292">
                  <c:v>78</c:v>
                </c:pt>
                <c:pt idx="293">
                  <c:v>78.25</c:v>
                </c:pt>
                <c:pt idx="294">
                  <c:v>78.5</c:v>
                </c:pt>
                <c:pt idx="295">
                  <c:v>78.75</c:v>
                </c:pt>
                <c:pt idx="296">
                  <c:v>79</c:v>
                </c:pt>
                <c:pt idx="297">
                  <c:v>79.25</c:v>
                </c:pt>
                <c:pt idx="298">
                  <c:v>79.5</c:v>
                </c:pt>
                <c:pt idx="299">
                  <c:v>79.75</c:v>
                </c:pt>
                <c:pt idx="300">
                  <c:v>80</c:v>
                </c:pt>
                <c:pt idx="301">
                  <c:v>80.25</c:v>
                </c:pt>
                <c:pt idx="302">
                  <c:v>80.5</c:v>
                </c:pt>
                <c:pt idx="303">
                  <c:v>80.75</c:v>
                </c:pt>
                <c:pt idx="304">
                  <c:v>81</c:v>
                </c:pt>
              </c:numCache>
            </c:numRef>
          </c:xVal>
          <c:yVal>
            <c:numRef>
              <c:f>dwtr_exterior_warm!$H$3:$H$307</c:f>
              <c:numCache>
                <c:formatCode>General</c:formatCode>
                <c:ptCount val="305"/>
                <c:pt idx="0">
                  <c:v>12</c:v>
                </c:pt>
                <c:pt idx="1">
                  <c:v>12.406319673967801</c:v>
                </c:pt>
                <c:pt idx="2">
                  <c:v>12.8262101960007</c:v>
                </c:pt>
                <c:pt idx="3">
                  <c:v>13.2565480698191</c:v>
                </c:pt>
                <c:pt idx="4">
                  <c:v>13.6952171470852</c:v>
                </c:pt>
                <c:pt idx="5">
                  <c:v>14.140679878883001</c:v>
                </c:pt>
                <c:pt idx="6">
                  <c:v>14.5927827227123</c:v>
                </c:pt>
                <c:pt idx="7">
                  <c:v>15.049689966750901</c:v>
                </c:pt>
                <c:pt idx="8">
                  <c:v>15.5106697623833</c:v>
                </c:pt>
                <c:pt idx="9">
                  <c:v>16.146843181556999</c:v>
                </c:pt>
                <c:pt idx="10">
                  <c:v>16.730810633126399</c:v>
                </c:pt>
                <c:pt idx="11">
                  <c:v>17.2616650130227</c:v>
                </c:pt>
                <c:pt idx="12">
                  <c:v>17.740771964496901</c:v>
                </c:pt>
                <c:pt idx="13">
                  <c:v>18.173121484806799</c:v>
                </c:pt>
                <c:pt idx="14">
                  <c:v>18.568159601271201</c:v>
                </c:pt>
                <c:pt idx="15">
                  <c:v>18.938114966286602</c:v>
                </c:pt>
                <c:pt idx="16">
                  <c:v>19.294045457732601</c:v>
                </c:pt>
                <c:pt idx="17">
                  <c:v>19.346271717722999</c:v>
                </c:pt>
                <c:pt idx="18">
                  <c:v>19.431821228771099</c:v>
                </c:pt>
                <c:pt idx="19">
                  <c:v>19.484478086682799</c:v>
                </c:pt>
                <c:pt idx="20">
                  <c:v>19.572940223429399</c:v>
                </c:pt>
                <c:pt idx="21">
                  <c:v>19.626045062548499</c:v>
                </c:pt>
                <c:pt idx="22">
                  <c:v>19.715764233910701</c:v>
                </c:pt>
                <c:pt idx="23">
                  <c:v>19.7692092601181</c:v>
                </c:pt>
                <c:pt idx="24">
                  <c:v>19.8595590346469</c:v>
                </c:pt>
                <c:pt idx="25">
                  <c:v>20.000840860891699</c:v>
                </c:pt>
                <c:pt idx="26">
                  <c:v>20.1321240338746</c:v>
                </c:pt>
                <c:pt idx="27">
                  <c:v>20.256222854111101</c:v>
                </c:pt>
                <c:pt idx="28">
                  <c:v>20.375177811897899</c:v>
                </c:pt>
                <c:pt idx="29">
                  <c:v>20.490626510723299</c:v>
                </c:pt>
                <c:pt idx="30">
                  <c:v>20.6045271491516</c:v>
                </c:pt>
                <c:pt idx="31">
                  <c:v>20.717381766619098</c:v>
                </c:pt>
                <c:pt idx="32">
                  <c:v>20.829553707604799</c:v>
                </c:pt>
                <c:pt idx="33">
                  <c:v>20.941306068410402</c:v>
                </c:pt>
                <c:pt idx="34">
                  <c:v>21.071440056574001</c:v>
                </c:pt>
                <c:pt idx="35">
                  <c:v>21.2136880075976</c:v>
                </c:pt>
                <c:pt idx="36">
                  <c:v>21.3642607155241</c:v>
                </c:pt>
                <c:pt idx="37">
                  <c:v>21.5208598020781</c:v>
                </c:pt>
                <c:pt idx="38">
                  <c:v>21.681972852770599</c:v>
                </c:pt>
                <c:pt idx="39">
                  <c:v>21.846561448665</c:v>
                </c:pt>
                <c:pt idx="40">
                  <c:v>22.013892528206899</c:v>
                </c:pt>
                <c:pt idx="41">
                  <c:v>22.195920583805702</c:v>
                </c:pt>
                <c:pt idx="42">
                  <c:v>22.402031632276</c:v>
                </c:pt>
                <c:pt idx="43">
                  <c:v>22.625656527372001</c:v>
                </c:pt>
                <c:pt idx="44">
                  <c:v>22.862669706687999</c:v>
                </c:pt>
                <c:pt idx="45">
                  <c:v>23.110274246210899</c:v>
                </c:pt>
                <c:pt idx="46">
                  <c:v>23.366475769849</c:v>
                </c:pt>
                <c:pt idx="47">
                  <c:v>23.629809721908099</c:v>
                </c:pt>
                <c:pt idx="48">
                  <c:v>23.899170854182</c:v>
                </c:pt>
                <c:pt idx="49">
                  <c:v>24.180662565001398</c:v>
                </c:pt>
                <c:pt idx="50">
                  <c:v>24.482657621181001</c:v>
                </c:pt>
                <c:pt idx="51">
                  <c:v>24.8013519949338</c:v>
                </c:pt>
                <c:pt idx="52">
                  <c:v>25.133997589142201</c:v>
                </c:pt>
                <c:pt idx="53">
                  <c:v>25.478534774501501</c:v>
                </c:pt>
                <c:pt idx="54">
                  <c:v>25.833377058345</c:v>
                </c:pt>
                <c:pt idx="55">
                  <c:v>26.197276180896299</c:v>
                </c:pt>
                <c:pt idx="56">
                  <c:v>26.569233195566198</c:v>
                </c:pt>
                <c:pt idx="57">
                  <c:v>26.955991396919199</c:v>
                </c:pt>
                <c:pt idx="58">
                  <c:v>27.360922064412701</c:v>
                </c:pt>
                <c:pt idx="59">
                  <c:v>27.7816699926015</c:v>
                </c:pt>
                <c:pt idx="60">
                  <c:v>28.216387540328</c:v>
                </c:pt>
                <c:pt idx="61">
                  <c:v>28.663595179184501</c:v>
                </c:pt>
                <c:pt idx="62">
                  <c:v>29.122088279505999</c:v>
                </c:pt>
                <c:pt idx="63">
                  <c:v>29.590872413180701</c:v>
                </c:pt>
                <c:pt idx="64">
                  <c:v>30.069117049546399</c:v>
                </c:pt>
                <c:pt idx="65">
                  <c:v>30.6190245999423</c:v>
                </c:pt>
                <c:pt idx="66">
                  <c:v>31.188158540453198</c:v>
                </c:pt>
                <c:pt idx="67">
                  <c:v>31.7746673440218</c:v>
                </c:pt>
                <c:pt idx="68">
                  <c:v>32.377037373337501</c:v>
                </c:pt>
                <c:pt idx="69">
                  <c:v>32.994012125900099</c:v>
                </c:pt>
                <c:pt idx="70">
                  <c:v>33.624535008153799</c:v>
                </c:pt>
                <c:pt idx="71">
                  <c:v>34.267707650006002</c:v>
                </c:pt>
                <c:pt idx="72">
                  <c:v>34.922758827953501</c:v>
                </c:pt>
                <c:pt idx="73">
                  <c:v>35.645950104542898</c:v>
                </c:pt>
                <c:pt idx="74">
                  <c:v>36.389192580118298</c:v>
                </c:pt>
                <c:pt idx="75">
                  <c:v>37.151038910500702</c:v>
                </c:pt>
                <c:pt idx="76">
                  <c:v>37.930259467652803</c:v>
                </c:pt>
                <c:pt idx="77">
                  <c:v>38.7257979605656</c:v>
                </c:pt>
                <c:pt idx="78">
                  <c:v>39.5367382006188</c:v>
                </c:pt>
                <c:pt idx="79">
                  <c:v>40.362278725466901</c:v>
                </c:pt>
                <c:pt idx="80">
                  <c:v>41.2017130952907</c:v>
                </c:pt>
                <c:pt idx="81">
                  <c:v>42.063230521637003</c:v>
                </c:pt>
                <c:pt idx="82">
                  <c:v>42.9455508679602</c:v>
                </c:pt>
                <c:pt idx="83">
                  <c:v>43.847414422698598</c:v>
                </c:pt>
                <c:pt idx="84">
                  <c:v>44.7677457144828</c:v>
                </c:pt>
                <c:pt idx="85">
                  <c:v>45.7055841501112</c:v>
                </c:pt>
                <c:pt idx="86">
                  <c:v>46.660076343182197</c:v>
                </c:pt>
                <c:pt idx="87">
                  <c:v>47.630459156836302</c:v>
                </c:pt>
                <c:pt idx="88">
                  <c:v>48.616046107402099</c:v>
                </c:pt>
                <c:pt idx="89">
                  <c:v>49.616216338315198</c:v>
                </c:pt>
                <c:pt idx="90">
                  <c:v>50.637271900844901</c:v>
                </c:pt>
                <c:pt idx="91">
                  <c:v>51.678122530459497</c:v>
                </c:pt>
                <c:pt idx="92">
                  <c:v>52.737793018606098</c:v>
                </c:pt>
                <c:pt idx="93">
                  <c:v>53.815405702683002</c:v>
                </c:pt>
                <c:pt idx="94">
                  <c:v>54.910166333156802</c:v>
                </c:pt>
                <c:pt idx="95">
                  <c:v>56.021352541477697</c:v>
                </c:pt>
                <c:pt idx="96">
                  <c:v>57.148304337251297</c:v>
                </c:pt>
                <c:pt idx="97">
                  <c:v>58.428233890036701</c:v>
                </c:pt>
                <c:pt idx="98">
                  <c:v>59.731702748523603</c:v>
                </c:pt>
                <c:pt idx="99">
                  <c:v>61.057598216798603</c:v>
                </c:pt>
                <c:pt idx="100">
                  <c:v>62.404910078987001</c:v>
                </c:pt>
                <c:pt idx="101">
                  <c:v>63.772716488722203</c:v>
                </c:pt>
                <c:pt idx="102">
                  <c:v>65.160172374391607</c:v>
                </c:pt>
                <c:pt idx="103">
                  <c:v>66.5664998205323</c:v>
                </c:pt>
                <c:pt idx="104">
                  <c:v>67.990980019143294</c:v>
                </c:pt>
                <c:pt idx="105">
                  <c:v>69.632316657819104</c:v>
                </c:pt>
                <c:pt idx="106">
                  <c:v>71.301120964203406</c:v>
                </c:pt>
                <c:pt idx="107">
                  <c:v>72.996137801193896</c:v>
                </c:pt>
                <c:pt idx="108">
                  <c:v>74.716215195534403</c:v>
                </c:pt>
                <c:pt idx="109">
                  <c:v>76.460291455280696</c:v>
                </c:pt>
                <c:pt idx="110">
                  <c:v>78.227384430786699</c:v>
                </c:pt>
                <c:pt idx="111">
                  <c:v>80.016582482805205</c:v>
                </c:pt>
                <c:pt idx="112">
                  <c:v>81.827036824460706</c:v>
                </c:pt>
                <c:pt idx="113">
                  <c:v>83.547279018033706</c:v>
                </c:pt>
                <c:pt idx="114">
                  <c:v>85.284604425904504</c:v>
                </c:pt>
                <c:pt idx="115">
                  <c:v>87.038459531143005</c:v>
                </c:pt>
                <c:pt idx="116">
                  <c:v>88.808322508548201</c:v>
                </c:pt>
                <c:pt idx="117">
                  <c:v>90.593700402182293</c:v>
                </c:pt>
                <c:pt idx="118">
                  <c:v>92.3941266410841</c:v>
                </c:pt>
                <c:pt idx="119">
                  <c:v>94.2091588435581</c:v>
                </c:pt>
                <c:pt idx="120">
                  <c:v>96.038376868898794</c:v>
                </c:pt>
                <c:pt idx="121">
                  <c:v>97.881381082244005</c:v>
                </c:pt>
                <c:pt idx="122">
                  <c:v>99.738899572311198</c:v>
                </c:pt>
                <c:pt idx="123">
                  <c:v>101.610492723037</c:v>
                </c:pt>
                <c:pt idx="124">
                  <c:v>103.495744024359</c:v>
                </c:pt>
                <c:pt idx="125">
                  <c:v>105.394258183292</c:v>
                </c:pt>
                <c:pt idx="126">
                  <c:v>107.305659442387</c:v>
                </c:pt>
                <c:pt idx="127">
                  <c:v>109.229590077862</c:v>
                </c:pt>
                <c:pt idx="128">
                  <c:v>111.165709054011</c:v>
                </c:pt>
                <c:pt idx="129">
                  <c:v>113.042013424844</c:v>
                </c:pt>
                <c:pt idx="130">
                  <c:v>114.93065459431899</c:v>
                </c:pt>
                <c:pt idx="131">
                  <c:v>116.831256099569</c:v>
                </c:pt>
                <c:pt idx="132">
                  <c:v>118.743460886832</c:v>
                </c:pt>
                <c:pt idx="133">
                  <c:v>120.666929799871</c:v>
                </c:pt>
                <c:pt idx="134">
                  <c:v>122.601340223764</c:v>
                </c:pt>
                <c:pt idx="135">
                  <c:v>124.546384864771</c:v>
                </c:pt>
                <c:pt idx="136">
                  <c:v>126.50177064974601</c:v>
                </c:pt>
                <c:pt idx="137">
                  <c:v>128.46721773088899</c:v>
                </c:pt>
                <c:pt idx="138">
                  <c:v>130.43970005819</c:v>
                </c:pt>
                <c:pt idx="139">
                  <c:v>132.41909826065799</c:v>
                </c:pt>
                <c:pt idx="140">
                  <c:v>134.405295900124</c:v>
                </c:pt>
                <c:pt idx="141">
                  <c:v>136.39817936321501</c:v>
                </c:pt>
                <c:pt idx="142">
                  <c:v>138.39763775926599</c:v>
                </c:pt>
                <c:pt idx="143">
                  <c:v>140.40356282373099</c:v>
                </c:pt>
                <c:pt idx="144">
                  <c:v>142.41584882668201</c:v>
                </c:pt>
                <c:pt idx="145">
                  <c:v>144.43439248602499</c:v>
                </c:pt>
                <c:pt idx="146">
                  <c:v>146.456275619769</c:v>
                </c:pt>
                <c:pt idx="147">
                  <c:v>148.48149120465899</c:v>
                </c:pt>
                <c:pt idx="148">
                  <c:v>150.51003125467</c:v>
                </c:pt>
                <c:pt idx="149">
                  <c:v>152.54188688143799</c:v>
                </c:pt>
                <c:pt idx="150">
                  <c:v>154.577048351504</c:v>
                </c:pt>
                <c:pt idx="151">
                  <c:v>156.615505140529</c:v>
                </c:pt>
                <c:pt idx="152">
                  <c:v>158.65724598463001</c:v>
                </c:pt>
                <c:pt idx="153">
                  <c:v>160.459736878103</c:v>
                </c:pt>
                <c:pt idx="154">
                  <c:v>162.263437739647</c:v>
                </c:pt>
                <c:pt idx="155">
                  <c:v>164.06836601575699</c:v>
                </c:pt>
                <c:pt idx="156">
                  <c:v>165.87453831372599</c:v>
                </c:pt>
                <c:pt idx="157">
                  <c:v>167.68197042978699</c:v>
                </c:pt>
                <c:pt idx="158">
                  <c:v>169.490677376424</c:v>
                </c:pt>
                <c:pt idx="159">
                  <c:v>171.30067340885799</c:v>
                </c:pt>
                <c:pt idx="160">
                  <c:v>173.111972050731</c:v>
                </c:pt>
                <c:pt idx="161">
                  <c:v>174.03721740803601</c:v>
                </c:pt>
                <c:pt idx="162">
                  <c:v>174.96271713544701</c:v>
                </c:pt>
                <c:pt idx="163">
                  <c:v>175.88847577995401</c:v>
                </c:pt>
                <c:pt idx="164">
                  <c:v>176.81449778681599</c:v>
                </c:pt>
                <c:pt idx="165">
                  <c:v>177.740787501499</c:v>
                </c:pt>
                <c:pt idx="166">
                  <c:v>178.66734917158101</c:v>
                </c:pt>
                <c:pt idx="167">
                  <c:v>179.59418694862001</c:v>
                </c:pt>
                <c:pt idx="168">
                  <c:v>180.52130488999001</c:v>
                </c:pt>
                <c:pt idx="169">
                  <c:v>180.953242797938</c:v>
                </c:pt>
                <c:pt idx="170">
                  <c:v>181.38535262955699</c:v>
                </c:pt>
                <c:pt idx="171">
                  <c:v>181.81763474082601</c:v>
                </c:pt>
                <c:pt idx="172">
                  <c:v>182.25008948613501</c:v>
                </c:pt>
                <c:pt idx="173">
                  <c:v>182.68271721838801</c:v>
                </c:pt>
                <c:pt idx="174">
                  <c:v>183.115518287719</c:v>
                </c:pt>
                <c:pt idx="175">
                  <c:v>183.54849304252201</c:v>
                </c:pt>
                <c:pt idx="176">
                  <c:v>183.981641830618</c:v>
                </c:pt>
                <c:pt idx="177">
                  <c:v>187.206131130638</c:v>
                </c:pt>
                <c:pt idx="178">
                  <c:v>190.43144531137099</c:v>
                </c:pt>
                <c:pt idx="179">
                  <c:v>193.65756342592101</c:v>
                </c:pt>
                <c:pt idx="180">
                  <c:v>196.88446570714501</c:v>
                </c:pt>
                <c:pt idx="181">
                  <c:v>200.11213348129701</c:v>
                </c:pt>
                <c:pt idx="182">
                  <c:v>203.340549089353</c:v>
                </c:pt>
                <c:pt idx="183">
                  <c:v>206.56969581524399</c:v>
                </c:pt>
                <c:pt idx="184">
                  <c:v>209.79955782027301</c:v>
                </c:pt>
                <c:pt idx="185">
                  <c:v>213.03012008308801</c:v>
                </c:pt>
                <c:pt idx="186">
                  <c:v>216.26136834466701</c:v>
                </c:pt>
                <c:pt idx="187">
                  <c:v>219.49328905781701</c:v>
                </c:pt>
                <c:pt idx="188">
                  <c:v>222.72586934075301</c:v>
                </c:pt>
                <c:pt idx="189">
                  <c:v>225.95909693437801</c:v>
                </c:pt>
                <c:pt idx="190">
                  <c:v>229.192960162899</c:v>
                </c:pt>
                <c:pt idx="191">
                  <c:v>232.42744789749401</c:v>
                </c:pt>
                <c:pt idx="192">
                  <c:v>235.662549522739</c:v>
                </c:pt>
                <c:pt idx="193">
                  <c:v>238.89825490554799</c:v>
                </c:pt>
                <c:pt idx="194">
                  <c:v>242.13447806609</c:v>
                </c:pt>
                <c:pt idx="195">
                  <c:v>245.37121220944101</c:v>
                </c:pt>
                <c:pt idx="196">
                  <c:v>248.60845083089299</c:v>
                </c:pt>
                <c:pt idx="197">
                  <c:v>251.84618769955401</c:v>
                </c:pt>
                <c:pt idx="198">
                  <c:v>255.084416843089</c:v>
                </c:pt>
                <c:pt idx="199">
                  <c:v>258.32313253349599</c:v>
                </c:pt>
                <c:pt idx="200">
                  <c:v>261.56232927384201</c:v>
                </c:pt>
                <c:pt idx="201">
                  <c:v>264.802001785877</c:v>
                </c:pt>
                <c:pt idx="202">
                  <c:v>268.04214499846597</c:v>
                </c:pt>
                <c:pt idx="203">
                  <c:v>271.28275403676099</c:v>
                </c:pt>
                <c:pt idx="204">
                  <c:v>274.52382421207602</c:v>
                </c:pt>
                <c:pt idx="205">
                  <c:v>277.76535101239102</c:v>
                </c:pt>
                <c:pt idx="206">
                  <c:v>281.00733009345998</c:v>
                </c:pt>
                <c:pt idx="207">
                  <c:v>284.24975727045501</c:v>
                </c:pt>
                <c:pt idx="208">
                  <c:v>287.492628510131</c:v>
                </c:pt>
                <c:pt idx="209">
                  <c:v>290.750711127285</c:v>
                </c:pt>
                <c:pt idx="210">
                  <c:v>294.00926200916899</c:v>
                </c:pt>
                <c:pt idx="211">
                  <c:v>297.26827673672699</c:v>
                </c:pt>
                <c:pt idx="212">
                  <c:v>300.52775104558202</c:v>
                </c:pt>
                <c:pt idx="213">
                  <c:v>303.78768081878098</c:v>
                </c:pt>
                <c:pt idx="214">
                  <c:v>307.04806207995802</c:v>
                </c:pt>
                <c:pt idx="215">
                  <c:v>310.30889098687601</c:v>
                </c:pt>
                <c:pt idx="216">
                  <c:v>313.57016382534903</c:v>
                </c:pt>
                <c:pt idx="217">
                  <c:v>316.83187700348299</c:v>
                </c:pt>
                <c:pt idx="218">
                  <c:v>320.09402704625199</c:v>
                </c:pt>
                <c:pt idx="219">
                  <c:v>323.356610590358</c:v>
                </c:pt>
                <c:pt idx="220">
                  <c:v>326.61962437937001</c:v>
                </c:pt>
                <c:pt idx="221">
                  <c:v>329.88306525912799</c:v>
                </c:pt>
                <c:pt idx="222">
                  <c:v>333.14693017338101</c:v>
                </c:pt>
                <c:pt idx="223">
                  <c:v>336.41121615966199</c:v>
                </c:pt>
                <c:pt idx="224">
                  <c:v>339.67592034537103</c:v>
                </c:pt>
                <c:pt idx="225">
                  <c:v>342.94103994405998</c:v>
                </c:pt>
                <c:pt idx="226">
                  <c:v>346.20657225190701</c:v>
                </c:pt>
                <c:pt idx="227">
                  <c:v>349.472514644363</c:v>
                </c:pt>
                <c:pt idx="228">
                  <c:v>352.73886457297903</c:v>
                </c:pt>
                <c:pt idx="229">
                  <c:v>356.00561956237198</c:v>
                </c:pt>
                <c:pt idx="230">
                  <c:v>359.27277720734799</c:v>
                </c:pt>
                <c:pt idx="231">
                  <c:v>362.54033517016899</c:v>
                </c:pt>
                <c:pt idx="232">
                  <c:v>365.80829117794298</c:v>
                </c:pt>
                <c:pt idx="233">
                  <c:v>369.07664302013598</c:v>
                </c:pt>
                <c:pt idx="234">
                  <c:v>372.34538854621502</c:v>
                </c:pt>
                <c:pt idx="235">
                  <c:v>375.61452566338198</c:v>
                </c:pt>
                <c:pt idx="236">
                  <c:v>378.88405233443001</c:v>
                </c:pt>
                <c:pt idx="237">
                  <c:v>382.15396657568601</c:v>
                </c:pt>
                <c:pt idx="238">
                  <c:v>385.42426645505202</c:v>
                </c:pt>
                <c:pt idx="239">
                  <c:v>388.69495009013201</c:v>
                </c:pt>
                <c:pt idx="240">
                  <c:v>391.96601564644698</c:v>
                </c:pt>
                <c:pt idx="241">
                  <c:v>395.25227497181203</c:v>
                </c:pt>
                <c:pt idx="242">
                  <c:v>398.53884733763601</c:v>
                </c:pt>
                <c:pt idx="243">
                  <c:v>401.82573231745698</c:v>
                </c:pt>
                <c:pt idx="244">
                  <c:v>405.112929492376</c:v>
                </c:pt>
                <c:pt idx="245">
                  <c:v>408.40043845079998</c:v>
                </c:pt>
                <c:pt idx="246">
                  <c:v>411.68825878819598</c:v>
                </c:pt>
                <c:pt idx="247">
                  <c:v>414.97639010685998</c:v>
                </c:pt>
                <c:pt idx="248">
                  <c:v>418.26483201569198</c:v>
                </c:pt>
                <c:pt idx="249">
                  <c:v>421.55358412997901</c:v>
                </c:pt>
                <c:pt idx="250">
                  <c:v>424.84264607119502</c:v>
                </c:pt>
                <c:pt idx="251">
                  <c:v>428.132017466793</c:v>
                </c:pt>
                <c:pt idx="252">
                  <c:v>431.42169795002502</c:v>
                </c:pt>
                <c:pt idx="253">
                  <c:v>434.71168715975301</c:v>
                </c:pt>
                <c:pt idx="254">
                  <c:v>438.00198474027701</c:v>
                </c:pt>
                <c:pt idx="255">
                  <c:v>441.292590341162</c:v>
                </c:pt>
                <c:pt idx="256">
                  <c:v>444.58350361708301</c:v>
                </c:pt>
                <c:pt idx="257">
                  <c:v>447.874724227662</c:v>
                </c:pt>
                <c:pt idx="258">
                  <c:v>451.16629071632798</c:v>
                </c:pt>
                <c:pt idx="259">
                  <c:v>454.45820210024999</c:v>
                </c:pt>
                <c:pt idx="260">
                  <c:v>457.75045741644499</c:v>
                </c:pt>
                <c:pt idx="261">
                  <c:v>461.04305572117198</c:v>
                </c:pt>
                <c:pt idx="262">
                  <c:v>464.33599608935498</c:v>
                </c:pt>
                <c:pt idx="263">
                  <c:v>467.62927761402102</c:v>
                </c:pt>
                <c:pt idx="264">
                  <c:v>470.92289940576597</c:v>
                </c:pt>
                <c:pt idx="265">
                  <c:v>474.21686059222998</c:v>
                </c:pt>
                <c:pt idx="266">
                  <c:v>477.51116031760603</c:v>
                </c:pt>
                <c:pt idx="267">
                  <c:v>480.80579774214999</c:v>
                </c:pt>
                <c:pt idx="268">
                  <c:v>484.10077204172302</c:v>
                </c:pt>
                <c:pt idx="269">
                  <c:v>487.39608240733997</c:v>
                </c:pt>
                <c:pt idx="270">
                  <c:v>490.69172804474198</c:v>
                </c:pt>
                <c:pt idx="271">
                  <c:v>493.987708173974</c:v>
                </c:pt>
                <c:pt idx="272">
                  <c:v>497.28402202898701</c:v>
                </c:pt>
                <c:pt idx="273">
                  <c:v>500.59552030275302</c:v>
                </c:pt>
                <c:pt idx="274">
                  <c:v>503.90733470663503</c:v>
                </c:pt>
                <c:pt idx="275">
                  <c:v>507.21946478483102</c:v>
                </c:pt>
                <c:pt idx="276">
                  <c:v>510.53191008826298</c:v>
                </c:pt>
                <c:pt idx="277">
                  <c:v>513.84467017438897</c:v>
                </c:pt>
                <c:pt idx="278">
                  <c:v>517.15774460703403</c:v>
                </c:pt>
                <c:pt idx="279">
                  <c:v>520.47113295621898</c:v>
                </c:pt>
                <c:pt idx="280">
                  <c:v>523.78483479799797</c:v>
                </c:pt>
                <c:pt idx="281">
                  <c:v>527.09884971429699</c:v>
                </c:pt>
                <c:pt idx="282">
                  <c:v>530.413177292765</c:v>
                </c:pt>
                <c:pt idx="283">
                  <c:v>533.72781712662402</c:v>
                </c:pt>
                <c:pt idx="284">
                  <c:v>537.04276881452495</c:v>
                </c:pt>
                <c:pt idx="285">
                  <c:v>540.35803196041195</c:v>
                </c:pt>
                <c:pt idx="286">
                  <c:v>543.673606173385</c:v>
                </c:pt>
                <c:pt idx="287">
                  <c:v>546.98949106757004</c:v>
                </c:pt>
                <c:pt idx="288">
                  <c:v>550.30568626199602</c:v>
                </c:pt>
                <c:pt idx="289">
                  <c:v>553.62219138047101</c:v>
                </c:pt>
                <c:pt idx="290">
                  <c:v>556.93897496436</c:v>
                </c:pt>
                <c:pt idx="291">
                  <c:v>560.256037067119</c:v>
                </c:pt>
                <c:pt idx="292">
                  <c:v>563.57337773871495</c:v>
                </c:pt>
                <c:pt idx="293">
                  <c:v>566.890997025714</c:v>
                </c:pt>
                <c:pt idx="294">
                  <c:v>570.208894971365</c:v>
                </c:pt>
                <c:pt idx="295">
                  <c:v>573.52707161568003</c:v>
                </c:pt>
                <c:pt idx="296">
                  <c:v>576.84552699551796</c:v>
                </c:pt>
                <c:pt idx="297">
                  <c:v>580.16426114465696</c:v>
                </c:pt>
                <c:pt idx="298">
                  <c:v>583.48327409387105</c:v>
                </c:pt>
                <c:pt idx="299">
                  <c:v>586.80256587100405</c:v>
                </c:pt>
                <c:pt idx="300">
                  <c:v>590.12213650103899</c:v>
                </c:pt>
                <c:pt idx="301">
                  <c:v>593.44198600616596</c:v>
                </c:pt>
                <c:pt idx="302">
                  <c:v>596.76211440584905</c:v>
                </c:pt>
                <c:pt idx="303">
                  <c:v>600.08252171689401</c:v>
                </c:pt>
                <c:pt idx="304">
                  <c:v>603.40320795350601</c:v>
                </c:pt>
              </c:numCache>
            </c:numRef>
          </c:yVal>
          <c:smooth val="1"/>
        </c:ser>
        <c:dLbls>
          <c:showLegendKey val="0"/>
          <c:showVal val="0"/>
          <c:showCatName val="0"/>
          <c:showSerName val="0"/>
          <c:showPercent val="0"/>
          <c:showBubbleSize val="0"/>
        </c:dLbls>
        <c:axId val="456330264"/>
        <c:axId val="456327520"/>
        <c:extLst/>
      </c:scatterChart>
      <c:scatterChart>
        <c:scatterStyle val="smoothMarker"/>
        <c:varyColors val="0"/>
        <c:ser>
          <c:idx val="4"/>
          <c:order val="0"/>
          <c:tx>
            <c:strRef>
              <c:f>dwtr_exterior_secondary!$F$2</c:f>
              <c:strCache>
                <c:ptCount val="1"/>
                <c:pt idx="0">
                  <c:v>Floor Elev. (ft)</c:v>
                </c:pt>
              </c:strCache>
            </c:strRef>
          </c:tx>
          <c:spPr>
            <a:ln w="34925" cap="rnd">
              <a:solidFill>
                <a:schemeClr val="bg2">
                  <a:lumMod val="50000"/>
                </a:schemeClr>
              </a:solidFill>
              <a:round/>
            </a:ln>
            <a:effectLst/>
          </c:spPr>
          <c:marker>
            <c:symbol val="none"/>
          </c:marker>
          <c:xVal>
            <c:numRef>
              <c:f>dwtr_exterior_secondary!$A$3:$A$307</c:f>
              <c:numCache>
                <c:formatCode>General</c:formatCode>
                <c:ptCount val="30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32.25</c:v>
                </c:pt>
                <c:pt idx="130">
                  <c:v>32.5</c:v>
                </c:pt>
                <c:pt idx="131">
                  <c:v>32.75</c:v>
                </c:pt>
                <c:pt idx="132">
                  <c:v>33</c:v>
                </c:pt>
                <c:pt idx="133">
                  <c:v>33.25</c:v>
                </c:pt>
                <c:pt idx="134">
                  <c:v>33.5</c:v>
                </c:pt>
                <c:pt idx="135">
                  <c:v>33.75</c:v>
                </c:pt>
                <c:pt idx="136">
                  <c:v>34</c:v>
                </c:pt>
                <c:pt idx="137">
                  <c:v>34.25</c:v>
                </c:pt>
                <c:pt idx="138">
                  <c:v>34.5</c:v>
                </c:pt>
                <c:pt idx="139">
                  <c:v>34.75</c:v>
                </c:pt>
                <c:pt idx="140">
                  <c:v>35</c:v>
                </c:pt>
                <c:pt idx="141">
                  <c:v>35.25</c:v>
                </c:pt>
                <c:pt idx="142">
                  <c:v>35.5</c:v>
                </c:pt>
                <c:pt idx="143">
                  <c:v>35.75</c:v>
                </c:pt>
                <c:pt idx="144">
                  <c:v>36</c:v>
                </c:pt>
                <c:pt idx="145">
                  <c:v>36.25</c:v>
                </c:pt>
                <c:pt idx="146">
                  <c:v>36.5</c:v>
                </c:pt>
                <c:pt idx="147">
                  <c:v>36.75</c:v>
                </c:pt>
                <c:pt idx="148">
                  <c:v>37</c:v>
                </c:pt>
                <c:pt idx="149">
                  <c:v>37.25</c:v>
                </c:pt>
                <c:pt idx="150">
                  <c:v>37.5</c:v>
                </c:pt>
                <c:pt idx="151">
                  <c:v>37.75</c:v>
                </c:pt>
                <c:pt idx="152">
                  <c:v>38</c:v>
                </c:pt>
                <c:pt idx="153">
                  <c:v>38.25</c:v>
                </c:pt>
                <c:pt idx="154">
                  <c:v>38.5</c:v>
                </c:pt>
                <c:pt idx="155">
                  <c:v>38.75</c:v>
                </c:pt>
                <c:pt idx="156">
                  <c:v>39</c:v>
                </c:pt>
                <c:pt idx="157">
                  <c:v>39.25</c:v>
                </c:pt>
                <c:pt idx="158">
                  <c:v>39.5</c:v>
                </c:pt>
                <c:pt idx="159">
                  <c:v>39.75</c:v>
                </c:pt>
                <c:pt idx="160">
                  <c:v>40</c:v>
                </c:pt>
                <c:pt idx="161">
                  <c:v>40.25</c:v>
                </c:pt>
                <c:pt idx="162">
                  <c:v>40.5</c:v>
                </c:pt>
                <c:pt idx="163">
                  <c:v>40.75</c:v>
                </c:pt>
                <c:pt idx="164">
                  <c:v>41</c:v>
                </c:pt>
                <c:pt idx="165">
                  <c:v>41.25</c:v>
                </c:pt>
                <c:pt idx="166">
                  <c:v>41.5</c:v>
                </c:pt>
                <c:pt idx="167">
                  <c:v>41.75</c:v>
                </c:pt>
                <c:pt idx="168">
                  <c:v>42</c:v>
                </c:pt>
                <c:pt idx="169">
                  <c:v>42.25</c:v>
                </c:pt>
                <c:pt idx="170">
                  <c:v>42.5</c:v>
                </c:pt>
                <c:pt idx="171">
                  <c:v>42.75</c:v>
                </c:pt>
                <c:pt idx="172">
                  <c:v>43</c:v>
                </c:pt>
                <c:pt idx="173">
                  <c:v>43.25</c:v>
                </c:pt>
                <c:pt idx="174">
                  <c:v>43.5</c:v>
                </c:pt>
                <c:pt idx="175">
                  <c:v>43.75</c:v>
                </c:pt>
                <c:pt idx="176">
                  <c:v>44</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pt idx="225">
                  <c:v>61.25</c:v>
                </c:pt>
                <c:pt idx="226">
                  <c:v>61.5</c:v>
                </c:pt>
                <c:pt idx="227">
                  <c:v>61.75</c:v>
                </c:pt>
                <c:pt idx="228">
                  <c:v>62</c:v>
                </c:pt>
                <c:pt idx="229">
                  <c:v>62.25</c:v>
                </c:pt>
                <c:pt idx="230">
                  <c:v>62.5</c:v>
                </c:pt>
                <c:pt idx="231">
                  <c:v>62.75</c:v>
                </c:pt>
                <c:pt idx="232">
                  <c:v>63</c:v>
                </c:pt>
                <c:pt idx="233">
                  <c:v>63.25</c:v>
                </c:pt>
                <c:pt idx="234">
                  <c:v>63.5</c:v>
                </c:pt>
                <c:pt idx="235">
                  <c:v>63.75</c:v>
                </c:pt>
                <c:pt idx="236">
                  <c:v>64</c:v>
                </c:pt>
                <c:pt idx="237">
                  <c:v>64.25</c:v>
                </c:pt>
                <c:pt idx="238">
                  <c:v>64.5</c:v>
                </c:pt>
                <c:pt idx="239">
                  <c:v>64.75</c:v>
                </c:pt>
                <c:pt idx="240">
                  <c:v>65</c:v>
                </c:pt>
                <c:pt idx="241">
                  <c:v>65.25</c:v>
                </c:pt>
                <c:pt idx="242">
                  <c:v>65.5</c:v>
                </c:pt>
                <c:pt idx="243">
                  <c:v>65.75</c:v>
                </c:pt>
                <c:pt idx="244">
                  <c:v>66</c:v>
                </c:pt>
                <c:pt idx="245">
                  <c:v>66.25</c:v>
                </c:pt>
                <c:pt idx="246">
                  <c:v>66.5</c:v>
                </c:pt>
                <c:pt idx="247">
                  <c:v>66.75</c:v>
                </c:pt>
                <c:pt idx="248">
                  <c:v>67</c:v>
                </c:pt>
                <c:pt idx="249">
                  <c:v>67.25</c:v>
                </c:pt>
                <c:pt idx="250">
                  <c:v>67.5</c:v>
                </c:pt>
                <c:pt idx="251">
                  <c:v>67.75</c:v>
                </c:pt>
                <c:pt idx="252">
                  <c:v>68</c:v>
                </c:pt>
                <c:pt idx="253">
                  <c:v>68.25</c:v>
                </c:pt>
                <c:pt idx="254">
                  <c:v>68.5</c:v>
                </c:pt>
                <c:pt idx="255">
                  <c:v>68.75</c:v>
                </c:pt>
                <c:pt idx="256">
                  <c:v>69</c:v>
                </c:pt>
                <c:pt idx="257">
                  <c:v>69.25</c:v>
                </c:pt>
                <c:pt idx="258">
                  <c:v>69.5</c:v>
                </c:pt>
                <c:pt idx="259">
                  <c:v>69.75</c:v>
                </c:pt>
                <c:pt idx="260">
                  <c:v>70</c:v>
                </c:pt>
                <c:pt idx="261">
                  <c:v>70.25</c:v>
                </c:pt>
                <c:pt idx="262">
                  <c:v>70.5</c:v>
                </c:pt>
                <c:pt idx="263">
                  <c:v>70.75</c:v>
                </c:pt>
                <c:pt idx="264">
                  <c:v>71</c:v>
                </c:pt>
                <c:pt idx="265">
                  <c:v>71.25</c:v>
                </c:pt>
                <c:pt idx="266">
                  <c:v>71.5</c:v>
                </c:pt>
                <c:pt idx="267">
                  <c:v>71.75</c:v>
                </c:pt>
                <c:pt idx="268">
                  <c:v>72</c:v>
                </c:pt>
                <c:pt idx="269">
                  <c:v>72.25</c:v>
                </c:pt>
                <c:pt idx="270">
                  <c:v>72.5</c:v>
                </c:pt>
                <c:pt idx="271">
                  <c:v>72.75</c:v>
                </c:pt>
                <c:pt idx="272">
                  <c:v>73</c:v>
                </c:pt>
                <c:pt idx="273">
                  <c:v>73.25</c:v>
                </c:pt>
                <c:pt idx="274">
                  <c:v>73.5</c:v>
                </c:pt>
                <c:pt idx="275">
                  <c:v>73.75</c:v>
                </c:pt>
                <c:pt idx="276">
                  <c:v>74</c:v>
                </c:pt>
                <c:pt idx="277">
                  <c:v>74.25</c:v>
                </c:pt>
                <c:pt idx="278">
                  <c:v>74.5</c:v>
                </c:pt>
                <c:pt idx="279">
                  <c:v>74.75</c:v>
                </c:pt>
                <c:pt idx="280">
                  <c:v>75</c:v>
                </c:pt>
                <c:pt idx="281">
                  <c:v>75.25</c:v>
                </c:pt>
                <c:pt idx="282">
                  <c:v>75.5</c:v>
                </c:pt>
                <c:pt idx="283">
                  <c:v>75.75</c:v>
                </c:pt>
                <c:pt idx="284">
                  <c:v>76</c:v>
                </c:pt>
                <c:pt idx="285">
                  <c:v>76.25</c:v>
                </c:pt>
                <c:pt idx="286">
                  <c:v>76.5</c:v>
                </c:pt>
                <c:pt idx="287">
                  <c:v>76.75</c:v>
                </c:pt>
                <c:pt idx="288">
                  <c:v>77</c:v>
                </c:pt>
                <c:pt idx="289">
                  <c:v>77.25</c:v>
                </c:pt>
                <c:pt idx="290">
                  <c:v>77.5</c:v>
                </c:pt>
                <c:pt idx="291">
                  <c:v>77.75</c:v>
                </c:pt>
                <c:pt idx="292">
                  <c:v>78</c:v>
                </c:pt>
                <c:pt idx="293">
                  <c:v>78.25</c:v>
                </c:pt>
                <c:pt idx="294">
                  <c:v>78.5</c:v>
                </c:pt>
                <c:pt idx="295">
                  <c:v>78.75</c:v>
                </c:pt>
                <c:pt idx="296">
                  <c:v>79</c:v>
                </c:pt>
                <c:pt idx="297">
                  <c:v>79.25</c:v>
                </c:pt>
                <c:pt idx="298">
                  <c:v>79.5</c:v>
                </c:pt>
                <c:pt idx="299">
                  <c:v>79.75</c:v>
                </c:pt>
                <c:pt idx="300">
                  <c:v>80</c:v>
                </c:pt>
                <c:pt idx="301">
                  <c:v>80.25</c:v>
                </c:pt>
                <c:pt idx="302">
                  <c:v>80.5</c:v>
                </c:pt>
                <c:pt idx="303">
                  <c:v>80.75</c:v>
                </c:pt>
                <c:pt idx="304">
                  <c:v>81</c:v>
                </c:pt>
              </c:numCache>
            </c:numRef>
          </c:xVal>
          <c:yVal>
            <c:numRef>
              <c:f>dwtr_exterior_secondary!$F$3:$F$307</c:f>
              <c:numCache>
                <c:formatCode>General</c:formatCode>
                <c:ptCount val="305"/>
                <c:pt idx="0">
                  <c:v>14.35</c:v>
                </c:pt>
                <c:pt idx="1">
                  <c:v>14.28125</c:v>
                </c:pt>
                <c:pt idx="2">
                  <c:v>14.2125</c:v>
                </c:pt>
                <c:pt idx="3">
                  <c:v>14.143749999999999</c:v>
                </c:pt>
                <c:pt idx="4">
                  <c:v>14.074999999999999</c:v>
                </c:pt>
                <c:pt idx="5">
                  <c:v>14.00625</c:v>
                </c:pt>
                <c:pt idx="6">
                  <c:v>13.9375</c:v>
                </c:pt>
                <c:pt idx="7">
                  <c:v>13.86875</c:v>
                </c:pt>
                <c:pt idx="8">
                  <c:v>13.799999999999999</c:v>
                </c:pt>
                <c:pt idx="9">
                  <c:v>13.75625</c:v>
                </c:pt>
                <c:pt idx="10">
                  <c:v>13.7125</c:v>
                </c:pt>
                <c:pt idx="11">
                  <c:v>13.668749999999999</c:v>
                </c:pt>
                <c:pt idx="12">
                  <c:v>13.625</c:v>
                </c:pt>
                <c:pt idx="13">
                  <c:v>13.581249999999999</c:v>
                </c:pt>
                <c:pt idx="14">
                  <c:v>13.5375</c:v>
                </c:pt>
                <c:pt idx="15">
                  <c:v>13.49375</c:v>
                </c:pt>
                <c:pt idx="16">
                  <c:v>13.45</c:v>
                </c:pt>
                <c:pt idx="17">
                  <c:v>13.44375</c:v>
                </c:pt>
                <c:pt idx="18">
                  <c:v>13.4375</c:v>
                </c:pt>
                <c:pt idx="19">
                  <c:v>13.43125</c:v>
                </c:pt>
                <c:pt idx="20">
                  <c:v>13.424999999999999</c:v>
                </c:pt>
                <c:pt idx="21">
                  <c:v>13.418749999999999</c:v>
                </c:pt>
                <c:pt idx="22">
                  <c:v>13.4125</c:v>
                </c:pt>
                <c:pt idx="23">
                  <c:v>13.40625</c:v>
                </c:pt>
                <c:pt idx="24">
                  <c:v>13.4</c:v>
                </c:pt>
                <c:pt idx="25">
                  <c:v>13.3925</c:v>
                </c:pt>
                <c:pt idx="26">
                  <c:v>13.385</c:v>
                </c:pt>
                <c:pt idx="27">
                  <c:v>13.3775</c:v>
                </c:pt>
                <c:pt idx="28">
                  <c:v>13.37</c:v>
                </c:pt>
                <c:pt idx="29">
                  <c:v>13.362499999999999</c:v>
                </c:pt>
                <c:pt idx="30">
                  <c:v>13.355</c:v>
                </c:pt>
                <c:pt idx="31">
                  <c:v>13.3475</c:v>
                </c:pt>
                <c:pt idx="32">
                  <c:v>13.34</c:v>
                </c:pt>
                <c:pt idx="33">
                  <c:v>13.327499999999999</c:v>
                </c:pt>
                <c:pt idx="34">
                  <c:v>13.315</c:v>
                </c:pt>
                <c:pt idx="35">
                  <c:v>13.3025</c:v>
                </c:pt>
                <c:pt idx="36">
                  <c:v>13.29</c:v>
                </c:pt>
                <c:pt idx="37">
                  <c:v>13.2775</c:v>
                </c:pt>
                <c:pt idx="38">
                  <c:v>13.264999999999999</c:v>
                </c:pt>
                <c:pt idx="39">
                  <c:v>13.2525</c:v>
                </c:pt>
                <c:pt idx="40">
                  <c:v>13.24</c:v>
                </c:pt>
                <c:pt idx="41">
                  <c:v>13.21875</c:v>
                </c:pt>
                <c:pt idx="42">
                  <c:v>13.1975</c:v>
                </c:pt>
                <c:pt idx="43">
                  <c:v>13.17625</c:v>
                </c:pt>
                <c:pt idx="44">
                  <c:v>13.154999999999999</c:v>
                </c:pt>
                <c:pt idx="45">
                  <c:v>13.133749999999999</c:v>
                </c:pt>
                <c:pt idx="46">
                  <c:v>13.112499999999999</c:v>
                </c:pt>
                <c:pt idx="47">
                  <c:v>13.09125</c:v>
                </c:pt>
                <c:pt idx="48">
                  <c:v>13.07</c:v>
                </c:pt>
                <c:pt idx="49">
                  <c:v>13.04</c:v>
                </c:pt>
                <c:pt idx="50">
                  <c:v>13.01</c:v>
                </c:pt>
                <c:pt idx="51">
                  <c:v>12.98</c:v>
                </c:pt>
                <c:pt idx="52">
                  <c:v>12.95</c:v>
                </c:pt>
                <c:pt idx="53">
                  <c:v>12.92</c:v>
                </c:pt>
                <c:pt idx="54">
                  <c:v>12.889999999999999</c:v>
                </c:pt>
                <c:pt idx="55">
                  <c:v>12.86</c:v>
                </c:pt>
                <c:pt idx="56">
                  <c:v>12.83</c:v>
                </c:pt>
                <c:pt idx="57">
                  <c:v>12.79125</c:v>
                </c:pt>
                <c:pt idx="58">
                  <c:v>12.7525</c:v>
                </c:pt>
                <c:pt idx="59">
                  <c:v>12.713749999999999</c:v>
                </c:pt>
                <c:pt idx="60">
                  <c:v>12.674999999999999</c:v>
                </c:pt>
                <c:pt idx="61">
                  <c:v>12.63625</c:v>
                </c:pt>
                <c:pt idx="62">
                  <c:v>12.5975</c:v>
                </c:pt>
                <c:pt idx="63">
                  <c:v>12.55875</c:v>
                </c:pt>
                <c:pt idx="64">
                  <c:v>12.52</c:v>
                </c:pt>
                <c:pt idx="65">
                  <c:v>12.463749999999999</c:v>
                </c:pt>
                <c:pt idx="66">
                  <c:v>12.407499999999999</c:v>
                </c:pt>
                <c:pt idx="67">
                  <c:v>12.35125</c:v>
                </c:pt>
                <c:pt idx="68">
                  <c:v>12.295</c:v>
                </c:pt>
                <c:pt idx="69">
                  <c:v>12.23875</c:v>
                </c:pt>
                <c:pt idx="70">
                  <c:v>12.182499999999999</c:v>
                </c:pt>
                <c:pt idx="71">
                  <c:v>12.126249999999999</c:v>
                </c:pt>
                <c:pt idx="72">
                  <c:v>12.07</c:v>
                </c:pt>
                <c:pt idx="73">
                  <c:v>11.99625</c:v>
                </c:pt>
                <c:pt idx="74">
                  <c:v>11.922499999999999</c:v>
                </c:pt>
                <c:pt idx="75">
                  <c:v>11.848749999999999</c:v>
                </c:pt>
                <c:pt idx="76">
                  <c:v>11.775</c:v>
                </c:pt>
                <c:pt idx="77">
                  <c:v>11.70125</c:v>
                </c:pt>
                <c:pt idx="78">
                  <c:v>11.6275</c:v>
                </c:pt>
                <c:pt idx="79">
                  <c:v>11.553749999999999</c:v>
                </c:pt>
                <c:pt idx="80">
                  <c:v>11.48</c:v>
                </c:pt>
                <c:pt idx="81">
                  <c:v>11.387499999999999</c:v>
                </c:pt>
                <c:pt idx="82">
                  <c:v>11.295</c:v>
                </c:pt>
                <c:pt idx="83">
                  <c:v>11.202499999999999</c:v>
                </c:pt>
                <c:pt idx="84">
                  <c:v>11.11</c:v>
                </c:pt>
                <c:pt idx="85">
                  <c:v>11.0175</c:v>
                </c:pt>
                <c:pt idx="86">
                  <c:v>10.924999999999999</c:v>
                </c:pt>
                <c:pt idx="87">
                  <c:v>10.8325</c:v>
                </c:pt>
                <c:pt idx="88">
                  <c:v>10.74</c:v>
                </c:pt>
                <c:pt idx="89">
                  <c:v>10.6275</c:v>
                </c:pt>
                <c:pt idx="90">
                  <c:v>10.514999999999999</c:v>
                </c:pt>
                <c:pt idx="91">
                  <c:v>10.4025</c:v>
                </c:pt>
                <c:pt idx="92">
                  <c:v>10.29</c:v>
                </c:pt>
                <c:pt idx="93">
                  <c:v>10.1775</c:v>
                </c:pt>
                <c:pt idx="94">
                  <c:v>10.065</c:v>
                </c:pt>
                <c:pt idx="95">
                  <c:v>9.9524999999999988</c:v>
                </c:pt>
                <c:pt idx="96">
                  <c:v>9.84</c:v>
                </c:pt>
                <c:pt idx="97">
                  <c:v>9.6962499999999991</c:v>
                </c:pt>
                <c:pt idx="98">
                  <c:v>9.5525000000000002</c:v>
                </c:pt>
                <c:pt idx="99">
                  <c:v>9.4087499999999995</c:v>
                </c:pt>
                <c:pt idx="100">
                  <c:v>9.2649999999999988</c:v>
                </c:pt>
                <c:pt idx="101">
                  <c:v>9.1212499999999999</c:v>
                </c:pt>
                <c:pt idx="102">
                  <c:v>8.9774999999999991</c:v>
                </c:pt>
                <c:pt idx="103">
                  <c:v>8.8337500000000002</c:v>
                </c:pt>
                <c:pt idx="104">
                  <c:v>8.69</c:v>
                </c:pt>
                <c:pt idx="105">
                  <c:v>8.5024999999999995</c:v>
                </c:pt>
                <c:pt idx="106">
                  <c:v>8.3149999999999995</c:v>
                </c:pt>
                <c:pt idx="107">
                  <c:v>8.1274999999999995</c:v>
                </c:pt>
                <c:pt idx="108">
                  <c:v>7.9399999999999986</c:v>
                </c:pt>
                <c:pt idx="109">
                  <c:v>7.7524999999999986</c:v>
                </c:pt>
                <c:pt idx="110">
                  <c:v>7.5649999999999986</c:v>
                </c:pt>
                <c:pt idx="111">
                  <c:v>7.3774999999999986</c:v>
                </c:pt>
                <c:pt idx="112">
                  <c:v>7.1899999999999986</c:v>
                </c:pt>
                <c:pt idx="113">
                  <c:v>7.0337499999999986</c:v>
                </c:pt>
                <c:pt idx="114">
                  <c:v>6.8774999999999986</c:v>
                </c:pt>
                <c:pt idx="115">
                  <c:v>6.7212499999999986</c:v>
                </c:pt>
                <c:pt idx="116">
                  <c:v>6.5649999999999986</c:v>
                </c:pt>
                <c:pt idx="117">
                  <c:v>6.4087499999999986</c:v>
                </c:pt>
                <c:pt idx="118">
                  <c:v>6.2524999999999986</c:v>
                </c:pt>
                <c:pt idx="119">
                  <c:v>6.0962499999999986</c:v>
                </c:pt>
                <c:pt idx="120">
                  <c:v>5.9399999999999986</c:v>
                </c:pt>
                <c:pt idx="121">
                  <c:v>5.7962499999999988</c:v>
                </c:pt>
                <c:pt idx="122">
                  <c:v>5.652499999999999</c:v>
                </c:pt>
                <c:pt idx="123">
                  <c:v>5.5087499999999991</c:v>
                </c:pt>
                <c:pt idx="124">
                  <c:v>5.3649999999999984</c:v>
                </c:pt>
                <c:pt idx="125">
                  <c:v>5.2212499999999986</c:v>
                </c:pt>
                <c:pt idx="126">
                  <c:v>5.0774999999999988</c:v>
                </c:pt>
                <c:pt idx="127">
                  <c:v>4.933749999999999</c:v>
                </c:pt>
                <c:pt idx="128">
                  <c:v>4.7899999999999991</c:v>
                </c:pt>
                <c:pt idx="129">
                  <c:v>4.652499999999999</c:v>
                </c:pt>
                <c:pt idx="130">
                  <c:v>4.5149999999999988</c:v>
                </c:pt>
                <c:pt idx="131">
                  <c:v>4.3774999999999986</c:v>
                </c:pt>
                <c:pt idx="132">
                  <c:v>4.2399999999999993</c:v>
                </c:pt>
                <c:pt idx="133">
                  <c:v>4.1024999999999991</c:v>
                </c:pt>
                <c:pt idx="134">
                  <c:v>3.964999999999999</c:v>
                </c:pt>
                <c:pt idx="135">
                  <c:v>3.8274999999999988</c:v>
                </c:pt>
                <c:pt idx="136">
                  <c:v>3.6899999999999986</c:v>
                </c:pt>
                <c:pt idx="137">
                  <c:v>3.5712499999999991</c:v>
                </c:pt>
                <c:pt idx="138">
                  <c:v>3.4524999999999988</c:v>
                </c:pt>
                <c:pt idx="139">
                  <c:v>3.3337499999999993</c:v>
                </c:pt>
                <c:pt idx="140">
                  <c:v>3.214999999999999</c:v>
                </c:pt>
                <c:pt idx="141">
                  <c:v>3.0962499999999986</c:v>
                </c:pt>
                <c:pt idx="142">
                  <c:v>2.9774999999999991</c:v>
                </c:pt>
                <c:pt idx="143">
                  <c:v>2.8587499999999988</c:v>
                </c:pt>
                <c:pt idx="144">
                  <c:v>2.7399999999999993</c:v>
                </c:pt>
                <c:pt idx="145">
                  <c:v>2.6462499999999993</c:v>
                </c:pt>
                <c:pt idx="146">
                  <c:v>2.5524999999999993</c:v>
                </c:pt>
                <c:pt idx="147">
                  <c:v>2.4587499999999993</c:v>
                </c:pt>
                <c:pt idx="148">
                  <c:v>2.3649999999999993</c:v>
                </c:pt>
                <c:pt idx="149">
                  <c:v>2.2712499999999989</c:v>
                </c:pt>
                <c:pt idx="150">
                  <c:v>2.1774999999999989</c:v>
                </c:pt>
                <c:pt idx="151">
                  <c:v>2.0837499999999989</c:v>
                </c:pt>
                <c:pt idx="152">
                  <c:v>1.9899999999999989</c:v>
                </c:pt>
                <c:pt idx="153">
                  <c:v>1.921249999999999</c:v>
                </c:pt>
                <c:pt idx="154">
                  <c:v>1.8524999999999989</c:v>
                </c:pt>
                <c:pt idx="155">
                  <c:v>1.7837499999999991</c:v>
                </c:pt>
                <c:pt idx="156">
                  <c:v>1.714999999999999</c:v>
                </c:pt>
                <c:pt idx="157">
                  <c:v>1.6462499999999989</c:v>
                </c:pt>
                <c:pt idx="158">
                  <c:v>1.577499999999999</c:v>
                </c:pt>
                <c:pt idx="159">
                  <c:v>1.5087499999999989</c:v>
                </c:pt>
                <c:pt idx="160">
                  <c:v>1.4399999999999991</c:v>
                </c:pt>
                <c:pt idx="161">
                  <c:v>1.4037499999999989</c:v>
                </c:pt>
                <c:pt idx="162">
                  <c:v>1.367499999999999</c:v>
                </c:pt>
                <c:pt idx="163">
                  <c:v>1.3312500000000009</c:v>
                </c:pt>
                <c:pt idx="164">
                  <c:v>1.2950000000000008</c:v>
                </c:pt>
                <c:pt idx="165">
                  <c:v>1.2587500000000009</c:v>
                </c:pt>
                <c:pt idx="166">
                  <c:v>1.222500000000001</c:v>
                </c:pt>
                <c:pt idx="167">
                  <c:v>1.1862500000000011</c:v>
                </c:pt>
                <c:pt idx="168">
                  <c:v>1.150000000000001</c:v>
                </c:pt>
                <c:pt idx="169">
                  <c:v>1.1312500000000001</c:v>
                </c:pt>
                <c:pt idx="170">
                  <c:v>1.1124999999999998</c:v>
                </c:pt>
                <c:pt idx="171">
                  <c:v>1.09375</c:v>
                </c:pt>
                <c:pt idx="172">
                  <c:v>1.075</c:v>
                </c:pt>
                <c:pt idx="173">
                  <c:v>1.0562499999999999</c:v>
                </c:pt>
                <c:pt idx="174">
                  <c:v>1.0375000000000001</c:v>
                </c:pt>
                <c:pt idx="175">
                  <c:v>1.0187499999999998</c:v>
                </c:pt>
                <c:pt idx="176">
                  <c:v>1</c:v>
                </c:pt>
                <c:pt idx="177">
                  <c:v>0.49609375</c:v>
                </c:pt>
                <c:pt idx="178">
                  <c:v>0.4921875</c:v>
                </c:pt>
                <c:pt idx="179">
                  <c:v>0.48828125</c:v>
                </c:pt>
                <c:pt idx="180">
                  <c:v>0.484375</c:v>
                </c:pt>
                <c:pt idx="181">
                  <c:v>0.48046875</c:v>
                </c:pt>
                <c:pt idx="182">
                  <c:v>0.4765625</c:v>
                </c:pt>
                <c:pt idx="183">
                  <c:v>0.47265625</c:v>
                </c:pt>
                <c:pt idx="184">
                  <c:v>0.46875</c:v>
                </c:pt>
                <c:pt idx="185">
                  <c:v>0.46484375</c:v>
                </c:pt>
                <c:pt idx="186">
                  <c:v>0.4609375</c:v>
                </c:pt>
                <c:pt idx="187">
                  <c:v>0.45703125</c:v>
                </c:pt>
                <c:pt idx="188">
                  <c:v>0.453125</c:v>
                </c:pt>
                <c:pt idx="189">
                  <c:v>0.44921875000000039</c:v>
                </c:pt>
                <c:pt idx="190">
                  <c:v>0.44531250000000039</c:v>
                </c:pt>
                <c:pt idx="191">
                  <c:v>0.44140625000000039</c:v>
                </c:pt>
                <c:pt idx="192">
                  <c:v>0.43750000000000039</c:v>
                </c:pt>
                <c:pt idx="193">
                  <c:v>0.43359375000000039</c:v>
                </c:pt>
                <c:pt idx="194">
                  <c:v>0.42968750000000039</c:v>
                </c:pt>
                <c:pt idx="195">
                  <c:v>0.42578125000000039</c:v>
                </c:pt>
                <c:pt idx="196">
                  <c:v>0.42187500000000039</c:v>
                </c:pt>
                <c:pt idx="197">
                  <c:v>0.41796875000000039</c:v>
                </c:pt>
                <c:pt idx="198">
                  <c:v>0.41406250000000039</c:v>
                </c:pt>
                <c:pt idx="199">
                  <c:v>0.41015625000000039</c:v>
                </c:pt>
                <c:pt idx="200">
                  <c:v>0.40625000000000039</c:v>
                </c:pt>
                <c:pt idx="201">
                  <c:v>0.40234375000000039</c:v>
                </c:pt>
                <c:pt idx="202">
                  <c:v>0.39843750000000039</c:v>
                </c:pt>
                <c:pt idx="203">
                  <c:v>0.39453125000000039</c:v>
                </c:pt>
                <c:pt idx="204">
                  <c:v>0.39062500000000039</c:v>
                </c:pt>
                <c:pt idx="205">
                  <c:v>0.38671875000000039</c:v>
                </c:pt>
                <c:pt idx="206">
                  <c:v>0.38281250000000039</c:v>
                </c:pt>
                <c:pt idx="207">
                  <c:v>0.37890625000000039</c:v>
                </c:pt>
                <c:pt idx="208">
                  <c:v>0.37500000000000039</c:v>
                </c:pt>
                <c:pt idx="209">
                  <c:v>0.37109375000000039</c:v>
                </c:pt>
                <c:pt idx="210">
                  <c:v>0.36718750000000039</c:v>
                </c:pt>
                <c:pt idx="211">
                  <c:v>0.36328125000000039</c:v>
                </c:pt>
                <c:pt idx="212">
                  <c:v>0.35937500000000039</c:v>
                </c:pt>
                <c:pt idx="213">
                  <c:v>0.35546875000000039</c:v>
                </c:pt>
                <c:pt idx="214">
                  <c:v>0.35156250000000039</c:v>
                </c:pt>
                <c:pt idx="215">
                  <c:v>0.34765625000000039</c:v>
                </c:pt>
                <c:pt idx="216">
                  <c:v>0.34375000000000039</c:v>
                </c:pt>
                <c:pt idx="217">
                  <c:v>0.33984375000000039</c:v>
                </c:pt>
                <c:pt idx="218">
                  <c:v>0.33593750000000039</c:v>
                </c:pt>
                <c:pt idx="219">
                  <c:v>0.33203125000000039</c:v>
                </c:pt>
                <c:pt idx="220">
                  <c:v>0.32812500000000039</c:v>
                </c:pt>
                <c:pt idx="221">
                  <c:v>0.32421875000000039</c:v>
                </c:pt>
                <c:pt idx="222">
                  <c:v>0.32031250000000039</c:v>
                </c:pt>
                <c:pt idx="223">
                  <c:v>0.31640625000000039</c:v>
                </c:pt>
                <c:pt idx="224">
                  <c:v>0.31250000000000039</c:v>
                </c:pt>
                <c:pt idx="225">
                  <c:v>0.30859375000000039</c:v>
                </c:pt>
                <c:pt idx="226">
                  <c:v>0.30468750000000039</c:v>
                </c:pt>
                <c:pt idx="227">
                  <c:v>0.30078125000000039</c:v>
                </c:pt>
                <c:pt idx="228">
                  <c:v>0.29687500000000039</c:v>
                </c:pt>
                <c:pt idx="229">
                  <c:v>0.29296875000000039</c:v>
                </c:pt>
                <c:pt idx="230">
                  <c:v>0.28906250000000039</c:v>
                </c:pt>
                <c:pt idx="231">
                  <c:v>0.28515625000000039</c:v>
                </c:pt>
                <c:pt idx="232">
                  <c:v>0.28125000000000039</c:v>
                </c:pt>
                <c:pt idx="233">
                  <c:v>0.27734375000000039</c:v>
                </c:pt>
                <c:pt idx="234">
                  <c:v>0.27343750000000039</c:v>
                </c:pt>
                <c:pt idx="235">
                  <c:v>0.26953125000000039</c:v>
                </c:pt>
                <c:pt idx="236">
                  <c:v>0.26562500000000039</c:v>
                </c:pt>
                <c:pt idx="237">
                  <c:v>0.26171875000000039</c:v>
                </c:pt>
                <c:pt idx="238">
                  <c:v>0.25781250000000039</c:v>
                </c:pt>
                <c:pt idx="239">
                  <c:v>0.25390625000000039</c:v>
                </c:pt>
                <c:pt idx="240">
                  <c:v>0.25000000000000039</c:v>
                </c:pt>
                <c:pt idx="241">
                  <c:v>0.24609374999999997</c:v>
                </c:pt>
                <c:pt idx="242">
                  <c:v>0.24218749999999997</c:v>
                </c:pt>
                <c:pt idx="243">
                  <c:v>0.23828124999999997</c:v>
                </c:pt>
                <c:pt idx="244">
                  <c:v>0.23437499999999997</c:v>
                </c:pt>
                <c:pt idx="245">
                  <c:v>0.23046874999999997</c:v>
                </c:pt>
                <c:pt idx="246">
                  <c:v>0.22656249999999997</c:v>
                </c:pt>
                <c:pt idx="247">
                  <c:v>0.22265624999999997</c:v>
                </c:pt>
                <c:pt idx="248">
                  <c:v>0.21874999999999997</c:v>
                </c:pt>
                <c:pt idx="249">
                  <c:v>0.21484374999999997</c:v>
                </c:pt>
                <c:pt idx="250">
                  <c:v>0.21093749999999997</c:v>
                </c:pt>
                <c:pt idx="251">
                  <c:v>0.20703124999999997</c:v>
                </c:pt>
                <c:pt idx="252">
                  <c:v>0.20312499999999997</c:v>
                </c:pt>
                <c:pt idx="253">
                  <c:v>0.19921874999999997</c:v>
                </c:pt>
                <c:pt idx="254">
                  <c:v>0.19531249999999997</c:v>
                </c:pt>
                <c:pt idx="255">
                  <c:v>0.19140624999999997</c:v>
                </c:pt>
                <c:pt idx="256">
                  <c:v>0.18749999999999997</c:v>
                </c:pt>
                <c:pt idx="257">
                  <c:v>0.18359374999999997</c:v>
                </c:pt>
                <c:pt idx="258">
                  <c:v>0.17968749999999997</c:v>
                </c:pt>
                <c:pt idx="259">
                  <c:v>0.17578124999999997</c:v>
                </c:pt>
                <c:pt idx="260">
                  <c:v>0.17187499999999997</c:v>
                </c:pt>
                <c:pt idx="261">
                  <c:v>0.16796874999999997</c:v>
                </c:pt>
                <c:pt idx="262">
                  <c:v>0.16406249999999997</c:v>
                </c:pt>
                <c:pt idx="263">
                  <c:v>0.16015624999999997</c:v>
                </c:pt>
                <c:pt idx="264">
                  <c:v>0.15624999999999997</c:v>
                </c:pt>
                <c:pt idx="265">
                  <c:v>0.15234374999999997</c:v>
                </c:pt>
                <c:pt idx="266">
                  <c:v>0.14843749999999997</c:v>
                </c:pt>
                <c:pt idx="267">
                  <c:v>0.14453124999999997</c:v>
                </c:pt>
                <c:pt idx="268">
                  <c:v>0.14062499999999997</c:v>
                </c:pt>
                <c:pt idx="269">
                  <c:v>0.13671874999999997</c:v>
                </c:pt>
                <c:pt idx="270">
                  <c:v>0.13281249999999997</c:v>
                </c:pt>
                <c:pt idx="271">
                  <c:v>0.12890624999999997</c:v>
                </c:pt>
                <c:pt idx="272">
                  <c:v>0.12499999999999997</c:v>
                </c:pt>
                <c:pt idx="273">
                  <c:v>0.12109374999999997</c:v>
                </c:pt>
                <c:pt idx="274">
                  <c:v>0.11718749999999997</c:v>
                </c:pt>
                <c:pt idx="275">
                  <c:v>0.11328124999999997</c:v>
                </c:pt>
                <c:pt idx="276">
                  <c:v>0.10937499999999997</c:v>
                </c:pt>
                <c:pt idx="277">
                  <c:v>0.10546874999999997</c:v>
                </c:pt>
                <c:pt idx="278">
                  <c:v>0.10156249999999997</c:v>
                </c:pt>
                <c:pt idx="279">
                  <c:v>9.765625E-2</c:v>
                </c:pt>
                <c:pt idx="280">
                  <c:v>9.375E-2</c:v>
                </c:pt>
                <c:pt idx="281">
                  <c:v>8.984375E-2</c:v>
                </c:pt>
                <c:pt idx="282">
                  <c:v>8.59375E-2</c:v>
                </c:pt>
                <c:pt idx="283">
                  <c:v>8.203125E-2</c:v>
                </c:pt>
                <c:pt idx="284">
                  <c:v>7.8125E-2</c:v>
                </c:pt>
                <c:pt idx="285">
                  <c:v>7.421875E-2</c:v>
                </c:pt>
                <c:pt idx="286">
                  <c:v>7.03125E-2</c:v>
                </c:pt>
                <c:pt idx="287">
                  <c:v>6.640625E-2</c:v>
                </c:pt>
                <c:pt idx="288">
                  <c:v>6.25E-2</c:v>
                </c:pt>
                <c:pt idx="289">
                  <c:v>5.859375E-2</c:v>
                </c:pt>
                <c:pt idx="290">
                  <c:v>5.46875E-2</c:v>
                </c:pt>
                <c:pt idx="291">
                  <c:v>5.078125E-2</c:v>
                </c:pt>
                <c:pt idx="292">
                  <c:v>4.6875E-2</c:v>
                </c:pt>
                <c:pt idx="293">
                  <c:v>4.296875E-2</c:v>
                </c:pt>
                <c:pt idx="294">
                  <c:v>3.90625E-2</c:v>
                </c:pt>
                <c:pt idx="295">
                  <c:v>3.515625E-2</c:v>
                </c:pt>
                <c:pt idx="296">
                  <c:v>3.125E-2</c:v>
                </c:pt>
                <c:pt idx="297">
                  <c:v>2.734375E-2</c:v>
                </c:pt>
                <c:pt idx="298">
                  <c:v>2.34375E-2</c:v>
                </c:pt>
                <c:pt idx="299">
                  <c:v>1.953125E-2</c:v>
                </c:pt>
                <c:pt idx="300">
                  <c:v>1.5625E-2</c:v>
                </c:pt>
                <c:pt idx="301">
                  <c:v>1.171875E-2</c:v>
                </c:pt>
                <c:pt idx="302">
                  <c:v>7.8125E-3</c:v>
                </c:pt>
                <c:pt idx="303">
                  <c:v>3.90625E-3</c:v>
                </c:pt>
                <c:pt idx="304">
                  <c:v>0</c:v>
                </c:pt>
              </c:numCache>
            </c:numRef>
          </c:yVal>
          <c:smooth val="1"/>
        </c:ser>
        <c:ser>
          <c:idx val="5"/>
          <c:order val="1"/>
          <c:tx>
            <c:strRef>
              <c:f>dwtr_exterior_secondary!$G$2</c:f>
              <c:strCache>
                <c:ptCount val="1"/>
                <c:pt idx="0">
                  <c:v>Channel Width (ft)</c:v>
                </c:pt>
              </c:strCache>
            </c:strRef>
          </c:tx>
          <c:spPr>
            <a:ln w="28575" cap="rnd">
              <a:solidFill>
                <a:schemeClr val="bg2">
                  <a:lumMod val="75000"/>
                </a:schemeClr>
              </a:solidFill>
              <a:round/>
            </a:ln>
            <a:effectLst/>
          </c:spPr>
          <c:marker>
            <c:symbol val="none"/>
          </c:marker>
          <c:xVal>
            <c:numRef>
              <c:f>dwtr_exterior_secondary!$A$3:$A$307</c:f>
              <c:numCache>
                <c:formatCode>General</c:formatCode>
                <c:ptCount val="30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32.25</c:v>
                </c:pt>
                <c:pt idx="130">
                  <c:v>32.5</c:v>
                </c:pt>
                <c:pt idx="131">
                  <c:v>32.75</c:v>
                </c:pt>
                <c:pt idx="132">
                  <c:v>33</c:v>
                </c:pt>
                <c:pt idx="133">
                  <c:v>33.25</c:v>
                </c:pt>
                <c:pt idx="134">
                  <c:v>33.5</c:v>
                </c:pt>
                <c:pt idx="135">
                  <c:v>33.75</c:v>
                </c:pt>
                <c:pt idx="136">
                  <c:v>34</c:v>
                </c:pt>
                <c:pt idx="137">
                  <c:v>34.25</c:v>
                </c:pt>
                <c:pt idx="138">
                  <c:v>34.5</c:v>
                </c:pt>
                <c:pt idx="139">
                  <c:v>34.75</c:v>
                </c:pt>
                <c:pt idx="140">
                  <c:v>35</c:v>
                </c:pt>
                <c:pt idx="141">
                  <c:v>35.25</c:v>
                </c:pt>
                <c:pt idx="142">
                  <c:v>35.5</c:v>
                </c:pt>
                <c:pt idx="143">
                  <c:v>35.75</c:v>
                </c:pt>
                <c:pt idx="144">
                  <c:v>36</c:v>
                </c:pt>
                <c:pt idx="145">
                  <c:v>36.25</c:v>
                </c:pt>
                <c:pt idx="146">
                  <c:v>36.5</c:v>
                </c:pt>
                <c:pt idx="147">
                  <c:v>36.75</c:v>
                </c:pt>
                <c:pt idx="148">
                  <c:v>37</c:v>
                </c:pt>
                <c:pt idx="149">
                  <c:v>37.25</c:v>
                </c:pt>
                <c:pt idx="150">
                  <c:v>37.5</c:v>
                </c:pt>
                <c:pt idx="151">
                  <c:v>37.75</c:v>
                </c:pt>
                <c:pt idx="152">
                  <c:v>38</c:v>
                </c:pt>
                <c:pt idx="153">
                  <c:v>38.25</c:v>
                </c:pt>
                <c:pt idx="154">
                  <c:v>38.5</c:v>
                </c:pt>
                <c:pt idx="155">
                  <c:v>38.75</c:v>
                </c:pt>
                <c:pt idx="156">
                  <c:v>39</c:v>
                </c:pt>
                <c:pt idx="157">
                  <c:v>39.25</c:v>
                </c:pt>
                <c:pt idx="158">
                  <c:v>39.5</c:v>
                </c:pt>
                <c:pt idx="159">
                  <c:v>39.75</c:v>
                </c:pt>
                <c:pt idx="160">
                  <c:v>40</c:v>
                </c:pt>
                <c:pt idx="161">
                  <c:v>40.25</c:v>
                </c:pt>
                <c:pt idx="162">
                  <c:v>40.5</c:v>
                </c:pt>
                <c:pt idx="163">
                  <c:v>40.75</c:v>
                </c:pt>
                <c:pt idx="164">
                  <c:v>41</c:v>
                </c:pt>
                <c:pt idx="165">
                  <c:v>41.25</c:v>
                </c:pt>
                <c:pt idx="166">
                  <c:v>41.5</c:v>
                </c:pt>
                <c:pt idx="167">
                  <c:v>41.75</c:v>
                </c:pt>
                <c:pt idx="168">
                  <c:v>42</c:v>
                </c:pt>
                <c:pt idx="169">
                  <c:v>42.25</c:v>
                </c:pt>
                <c:pt idx="170">
                  <c:v>42.5</c:v>
                </c:pt>
                <c:pt idx="171">
                  <c:v>42.75</c:v>
                </c:pt>
                <c:pt idx="172">
                  <c:v>43</c:v>
                </c:pt>
                <c:pt idx="173">
                  <c:v>43.25</c:v>
                </c:pt>
                <c:pt idx="174">
                  <c:v>43.5</c:v>
                </c:pt>
                <c:pt idx="175">
                  <c:v>43.75</c:v>
                </c:pt>
                <c:pt idx="176">
                  <c:v>44</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pt idx="225">
                  <c:v>61.25</c:v>
                </c:pt>
                <c:pt idx="226">
                  <c:v>61.5</c:v>
                </c:pt>
                <c:pt idx="227">
                  <c:v>61.75</c:v>
                </c:pt>
                <c:pt idx="228">
                  <c:v>62</c:v>
                </c:pt>
                <c:pt idx="229">
                  <c:v>62.25</c:v>
                </c:pt>
                <c:pt idx="230">
                  <c:v>62.5</c:v>
                </c:pt>
                <c:pt idx="231">
                  <c:v>62.75</c:v>
                </c:pt>
                <c:pt idx="232">
                  <c:v>63</c:v>
                </c:pt>
                <c:pt idx="233">
                  <c:v>63.25</c:v>
                </c:pt>
                <c:pt idx="234">
                  <c:v>63.5</c:v>
                </c:pt>
                <c:pt idx="235">
                  <c:v>63.75</c:v>
                </c:pt>
                <c:pt idx="236">
                  <c:v>64</c:v>
                </c:pt>
                <c:pt idx="237">
                  <c:v>64.25</c:v>
                </c:pt>
                <c:pt idx="238">
                  <c:v>64.5</c:v>
                </c:pt>
                <c:pt idx="239">
                  <c:v>64.75</c:v>
                </c:pt>
                <c:pt idx="240">
                  <c:v>65</c:v>
                </c:pt>
                <c:pt idx="241">
                  <c:v>65.25</c:v>
                </c:pt>
                <c:pt idx="242">
                  <c:v>65.5</c:v>
                </c:pt>
                <c:pt idx="243">
                  <c:v>65.75</c:v>
                </c:pt>
                <c:pt idx="244">
                  <c:v>66</c:v>
                </c:pt>
                <c:pt idx="245">
                  <c:v>66.25</c:v>
                </c:pt>
                <c:pt idx="246">
                  <c:v>66.5</c:v>
                </c:pt>
                <c:pt idx="247">
                  <c:v>66.75</c:v>
                </c:pt>
                <c:pt idx="248">
                  <c:v>67</c:v>
                </c:pt>
                <c:pt idx="249">
                  <c:v>67.25</c:v>
                </c:pt>
                <c:pt idx="250">
                  <c:v>67.5</c:v>
                </c:pt>
                <c:pt idx="251">
                  <c:v>67.75</c:v>
                </c:pt>
                <c:pt idx="252">
                  <c:v>68</c:v>
                </c:pt>
                <c:pt idx="253">
                  <c:v>68.25</c:v>
                </c:pt>
                <c:pt idx="254">
                  <c:v>68.5</c:v>
                </c:pt>
                <c:pt idx="255">
                  <c:v>68.75</c:v>
                </c:pt>
                <c:pt idx="256">
                  <c:v>69</c:v>
                </c:pt>
                <c:pt idx="257">
                  <c:v>69.25</c:v>
                </c:pt>
                <c:pt idx="258">
                  <c:v>69.5</c:v>
                </c:pt>
                <c:pt idx="259">
                  <c:v>69.75</c:v>
                </c:pt>
                <c:pt idx="260">
                  <c:v>70</c:v>
                </c:pt>
                <c:pt idx="261">
                  <c:v>70.25</c:v>
                </c:pt>
                <c:pt idx="262">
                  <c:v>70.5</c:v>
                </c:pt>
                <c:pt idx="263">
                  <c:v>70.75</c:v>
                </c:pt>
                <c:pt idx="264">
                  <c:v>71</c:v>
                </c:pt>
                <c:pt idx="265">
                  <c:v>71.25</c:v>
                </c:pt>
                <c:pt idx="266">
                  <c:v>71.5</c:v>
                </c:pt>
                <c:pt idx="267">
                  <c:v>71.75</c:v>
                </c:pt>
                <c:pt idx="268">
                  <c:v>72</c:v>
                </c:pt>
                <c:pt idx="269">
                  <c:v>72.25</c:v>
                </c:pt>
                <c:pt idx="270">
                  <c:v>72.5</c:v>
                </c:pt>
                <c:pt idx="271">
                  <c:v>72.75</c:v>
                </c:pt>
                <c:pt idx="272">
                  <c:v>73</c:v>
                </c:pt>
                <c:pt idx="273">
                  <c:v>73.25</c:v>
                </c:pt>
                <c:pt idx="274">
                  <c:v>73.5</c:v>
                </c:pt>
                <c:pt idx="275">
                  <c:v>73.75</c:v>
                </c:pt>
                <c:pt idx="276">
                  <c:v>74</c:v>
                </c:pt>
                <c:pt idx="277">
                  <c:v>74.25</c:v>
                </c:pt>
                <c:pt idx="278">
                  <c:v>74.5</c:v>
                </c:pt>
                <c:pt idx="279">
                  <c:v>74.75</c:v>
                </c:pt>
                <c:pt idx="280">
                  <c:v>75</c:v>
                </c:pt>
                <c:pt idx="281">
                  <c:v>75.25</c:v>
                </c:pt>
                <c:pt idx="282">
                  <c:v>75.5</c:v>
                </c:pt>
                <c:pt idx="283">
                  <c:v>75.75</c:v>
                </c:pt>
                <c:pt idx="284">
                  <c:v>76</c:v>
                </c:pt>
                <c:pt idx="285">
                  <c:v>76.25</c:v>
                </c:pt>
                <c:pt idx="286">
                  <c:v>76.5</c:v>
                </c:pt>
                <c:pt idx="287">
                  <c:v>76.75</c:v>
                </c:pt>
                <c:pt idx="288">
                  <c:v>77</c:v>
                </c:pt>
                <c:pt idx="289">
                  <c:v>77.25</c:v>
                </c:pt>
                <c:pt idx="290">
                  <c:v>77.5</c:v>
                </c:pt>
                <c:pt idx="291">
                  <c:v>77.75</c:v>
                </c:pt>
                <c:pt idx="292">
                  <c:v>78</c:v>
                </c:pt>
                <c:pt idx="293">
                  <c:v>78.25</c:v>
                </c:pt>
                <c:pt idx="294">
                  <c:v>78.5</c:v>
                </c:pt>
                <c:pt idx="295">
                  <c:v>78.75</c:v>
                </c:pt>
                <c:pt idx="296">
                  <c:v>79</c:v>
                </c:pt>
                <c:pt idx="297">
                  <c:v>79.25</c:v>
                </c:pt>
                <c:pt idx="298">
                  <c:v>79.5</c:v>
                </c:pt>
                <c:pt idx="299">
                  <c:v>79.75</c:v>
                </c:pt>
                <c:pt idx="300">
                  <c:v>80</c:v>
                </c:pt>
                <c:pt idx="301">
                  <c:v>80.25</c:v>
                </c:pt>
                <c:pt idx="302">
                  <c:v>80.5</c:v>
                </c:pt>
                <c:pt idx="303">
                  <c:v>80.75</c:v>
                </c:pt>
                <c:pt idx="304">
                  <c:v>81</c:v>
                </c:pt>
              </c:numCache>
            </c:numRef>
          </c:xVal>
          <c:yVal>
            <c:numRef>
              <c:f>dwtr_exterior_secondary!$G$3:$G$307</c:f>
              <c:numCache>
                <c:formatCode>General</c:formatCode>
                <c:ptCount val="30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1.00125</c:v>
                </c:pt>
                <c:pt idx="18">
                  <c:v>1.0024999999999999</c:v>
                </c:pt>
                <c:pt idx="19">
                  <c:v>1.0037499999999999</c:v>
                </c:pt>
                <c:pt idx="20">
                  <c:v>1.0049999999999999</c:v>
                </c:pt>
                <c:pt idx="21">
                  <c:v>1.0062500000000001</c:v>
                </c:pt>
                <c:pt idx="22">
                  <c:v>1.0075000000000001</c:v>
                </c:pt>
                <c:pt idx="23">
                  <c:v>1.00875</c:v>
                </c:pt>
                <c:pt idx="24">
                  <c:v>1.01</c:v>
                </c:pt>
                <c:pt idx="25">
                  <c:v>1.0125</c:v>
                </c:pt>
                <c:pt idx="26">
                  <c:v>1.0149999999999999</c:v>
                </c:pt>
                <c:pt idx="27">
                  <c:v>1.0175000000000001</c:v>
                </c:pt>
                <c:pt idx="28">
                  <c:v>1.02</c:v>
                </c:pt>
                <c:pt idx="29">
                  <c:v>1.0225</c:v>
                </c:pt>
                <c:pt idx="30">
                  <c:v>1.0249999999999999</c:v>
                </c:pt>
                <c:pt idx="31">
                  <c:v>1.0275000000000001</c:v>
                </c:pt>
                <c:pt idx="32">
                  <c:v>1.03</c:v>
                </c:pt>
                <c:pt idx="33">
                  <c:v>1.0337499999999999</c:v>
                </c:pt>
                <c:pt idx="34">
                  <c:v>1.0375000000000001</c:v>
                </c:pt>
                <c:pt idx="35">
                  <c:v>1.04125</c:v>
                </c:pt>
                <c:pt idx="36">
                  <c:v>1.0449999999999999</c:v>
                </c:pt>
                <c:pt idx="37">
                  <c:v>1.0487500000000001</c:v>
                </c:pt>
                <c:pt idx="38">
                  <c:v>1.0525</c:v>
                </c:pt>
                <c:pt idx="39">
                  <c:v>1.0562499999999999</c:v>
                </c:pt>
                <c:pt idx="40">
                  <c:v>1.06</c:v>
                </c:pt>
                <c:pt idx="41">
                  <c:v>1.0662499999999999</c:v>
                </c:pt>
                <c:pt idx="42">
                  <c:v>1.0725</c:v>
                </c:pt>
                <c:pt idx="43">
                  <c:v>1.0787500000000001</c:v>
                </c:pt>
                <c:pt idx="44">
                  <c:v>1.085</c:v>
                </c:pt>
                <c:pt idx="45">
                  <c:v>1.0912500000000001</c:v>
                </c:pt>
                <c:pt idx="46">
                  <c:v>1.0974999999999999</c:v>
                </c:pt>
                <c:pt idx="47">
                  <c:v>1.10375</c:v>
                </c:pt>
                <c:pt idx="48">
                  <c:v>1.1100000000000001</c:v>
                </c:pt>
                <c:pt idx="49">
                  <c:v>1.1187499999999999</c:v>
                </c:pt>
                <c:pt idx="50">
                  <c:v>1.1274999999999999</c:v>
                </c:pt>
                <c:pt idx="51">
                  <c:v>1.13625</c:v>
                </c:pt>
                <c:pt idx="52">
                  <c:v>1.145</c:v>
                </c:pt>
                <c:pt idx="53">
                  <c:v>1.1537500000000001</c:v>
                </c:pt>
                <c:pt idx="54">
                  <c:v>1.1625000000000001</c:v>
                </c:pt>
                <c:pt idx="55">
                  <c:v>1.1712499999999999</c:v>
                </c:pt>
                <c:pt idx="56">
                  <c:v>1.18</c:v>
                </c:pt>
                <c:pt idx="57">
                  <c:v>1.1912499999999999</c:v>
                </c:pt>
                <c:pt idx="58">
                  <c:v>1.2024999999999999</c:v>
                </c:pt>
                <c:pt idx="59">
                  <c:v>1.2137500000000001</c:v>
                </c:pt>
                <c:pt idx="60">
                  <c:v>1.2250000000000001</c:v>
                </c:pt>
                <c:pt idx="61">
                  <c:v>1.2362500000000001</c:v>
                </c:pt>
                <c:pt idx="62">
                  <c:v>1.2475000000000001</c:v>
                </c:pt>
                <c:pt idx="63">
                  <c:v>1.25875</c:v>
                </c:pt>
                <c:pt idx="64">
                  <c:v>1.27</c:v>
                </c:pt>
                <c:pt idx="65">
                  <c:v>1.2837499999999999</c:v>
                </c:pt>
                <c:pt idx="66">
                  <c:v>1.2975000000000001</c:v>
                </c:pt>
                <c:pt idx="67">
                  <c:v>1.31125</c:v>
                </c:pt>
                <c:pt idx="68">
                  <c:v>1.325</c:v>
                </c:pt>
                <c:pt idx="69">
                  <c:v>1.3387500000000001</c:v>
                </c:pt>
                <c:pt idx="70">
                  <c:v>1.3525</c:v>
                </c:pt>
                <c:pt idx="71">
                  <c:v>1.36625</c:v>
                </c:pt>
                <c:pt idx="72">
                  <c:v>1.38</c:v>
                </c:pt>
                <c:pt idx="73">
                  <c:v>1.39625</c:v>
                </c:pt>
                <c:pt idx="74">
                  <c:v>1.4125000000000001</c:v>
                </c:pt>
                <c:pt idx="75">
                  <c:v>1.42875</c:v>
                </c:pt>
                <c:pt idx="76">
                  <c:v>1.4450000000000001</c:v>
                </c:pt>
                <c:pt idx="77">
                  <c:v>1.4612499999999999</c:v>
                </c:pt>
                <c:pt idx="78">
                  <c:v>1.4775</c:v>
                </c:pt>
                <c:pt idx="79">
                  <c:v>1.4937499999999999</c:v>
                </c:pt>
                <c:pt idx="80">
                  <c:v>1.51</c:v>
                </c:pt>
                <c:pt idx="81">
                  <c:v>1.5275000000000001</c:v>
                </c:pt>
                <c:pt idx="82">
                  <c:v>1.5449999999999999</c:v>
                </c:pt>
                <c:pt idx="83">
                  <c:v>1.5625</c:v>
                </c:pt>
                <c:pt idx="84">
                  <c:v>1.58</c:v>
                </c:pt>
                <c:pt idx="85">
                  <c:v>1.5974999999999999</c:v>
                </c:pt>
                <c:pt idx="86">
                  <c:v>1.615</c:v>
                </c:pt>
                <c:pt idx="87">
                  <c:v>1.6325000000000001</c:v>
                </c:pt>
                <c:pt idx="88">
                  <c:v>1.65</c:v>
                </c:pt>
                <c:pt idx="89">
                  <c:v>1.66875</c:v>
                </c:pt>
                <c:pt idx="90">
                  <c:v>1.6875</c:v>
                </c:pt>
                <c:pt idx="91">
                  <c:v>1.70625</c:v>
                </c:pt>
                <c:pt idx="92">
                  <c:v>1.7250000000000001</c:v>
                </c:pt>
                <c:pt idx="93">
                  <c:v>1.7437499999999999</c:v>
                </c:pt>
                <c:pt idx="94">
                  <c:v>1.7625</c:v>
                </c:pt>
                <c:pt idx="95">
                  <c:v>1.78125</c:v>
                </c:pt>
                <c:pt idx="96">
                  <c:v>1.8</c:v>
                </c:pt>
                <c:pt idx="97">
                  <c:v>1.8225</c:v>
                </c:pt>
                <c:pt idx="98">
                  <c:v>1.845</c:v>
                </c:pt>
                <c:pt idx="99">
                  <c:v>1.8674999999999999</c:v>
                </c:pt>
                <c:pt idx="100">
                  <c:v>1.89</c:v>
                </c:pt>
                <c:pt idx="101">
                  <c:v>1.9125000000000001</c:v>
                </c:pt>
                <c:pt idx="102">
                  <c:v>1.9350000000000001</c:v>
                </c:pt>
                <c:pt idx="103">
                  <c:v>1.9575</c:v>
                </c:pt>
                <c:pt idx="104">
                  <c:v>1.98</c:v>
                </c:pt>
                <c:pt idx="105">
                  <c:v>2.0062500000000001</c:v>
                </c:pt>
                <c:pt idx="106">
                  <c:v>2.0325000000000002</c:v>
                </c:pt>
                <c:pt idx="107">
                  <c:v>2.0587499999999999</c:v>
                </c:pt>
                <c:pt idx="108">
                  <c:v>2.085</c:v>
                </c:pt>
                <c:pt idx="109">
                  <c:v>2.1112500000000001</c:v>
                </c:pt>
                <c:pt idx="110">
                  <c:v>2.1375000000000002</c:v>
                </c:pt>
                <c:pt idx="111">
                  <c:v>2.1637499999999998</c:v>
                </c:pt>
                <c:pt idx="112">
                  <c:v>2.19</c:v>
                </c:pt>
                <c:pt idx="113">
                  <c:v>2.2212499999999999</c:v>
                </c:pt>
                <c:pt idx="114">
                  <c:v>2.2524999999999999</c:v>
                </c:pt>
                <c:pt idx="115">
                  <c:v>2.2837499999999999</c:v>
                </c:pt>
                <c:pt idx="116">
                  <c:v>2.3149999999999999</c:v>
                </c:pt>
                <c:pt idx="117">
                  <c:v>2.3462499999999999</c:v>
                </c:pt>
                <c:pt idx="118">
                  <c:v>2.3774999999999999</c:v>
                </c:pt>
                <c:pt idx="119">
                  <c:v>2.4087499999999999</c:v>
                </c:pt>
                <c:pt idx="120">
                  <c:v>2.44</c:v>
                </c:pt>
                <c:pt idx="121">
                  <c:v>2.4787499999999998</c:v>
                </c:pt>
                <c:pt idx="122">
                  <c:v>2.5175000000000001</c:v>
                </c:pt>
                <c:pt idx="123">
                  <c:v>2.5562499999999999</c:v>
                </c:pt>
                <c:pt idx="124">
                  <c:v>2.5950000000000002</c:v>
                </c:pt>
                <c:pt idx="125">
                  <c:v>2.63375</c:v>
                </c:pt>
                <c:pt idx="126">
                  <c:v>2.6724999999999999</c:v>
                </c:pt>
                <c:pt idx="127">
                  <c:v>2.7112500000000002</c:v>
                </c:pt>
                <c:pt idx="128">
                  <c:v>2.75</c:v>
                </c:pt>
                <c:pt idx="129">
                  <c:v>2.7937500000000002</c:v>
                </c:pt>
                <c:pt idx="130">
                  <c:v>2.8374999999999999</c:v>
                </c:pt>
                <c:pt idx="131">
                  <c:v>2.8812500000000001</c:v>
                </c:pt>
                <c:pt idx="132">
                  <c:v>2.9249999999999998</c:v>
                </c:pt>
                <c:pt idx="133">
                  <c:v>2.96875</c:v>
                </c:pt>
                <c:pt idx="134">
                  <c:v>3.0125000000000002</c:v>
                </c:pt>
                <c:pt idx="135">
                  <c:v>3.0562499999999999</c:v>
                </c:pt>
                <c:pt idx="136">
                  <c:v>3.1</c:v>
                </c:pt>
                <c:pt idx="137">
                  <c:v>3.1375000000000002</c:v>
                </c:pt>
                <c:pt idx="138">
                  <c:v>3.1749999999999998</c:v>
                </c:pt>
                <c:pt idx="139">
                  <c:v>3.2124999999999999</c:v>
                </c:pt>
                <c:pt idx="140">
                  <c:v>3.25</c:v>
                </c:pt>
                <c:pt idx="141">
                  <c:v>3.2875000000000001</c:v>
                </c:pt>
                <c:pt idx="142">
                  <c:v>3.3250000000000002</c:v>
                </c:pt>
                <c:pt idx="143">
                  <c:v>3.3624999999999998</c:v>
                </c:pt>
                <c:pt idx="144">
                  <c:v>3.4</c:v>
                </c:pt>
                <c:pt idx="145">
                  <c:v>3.4312499999999999</c:v>
                </c:pt>
                <c:pt idx="146">
                  <c:v>3.4624999999999999</c:v>
                </c:pt>
                <c:pt idx="147">
                  <c:v>3.4937499999999999</c:v>
                </c:pt>
                <c:pt idx="148">
                  <c:v>3.5249999999999999</c:v>
                </c:pt>
                <c:pt idx="149">
                  <c:v>3.5562499999999999</c:v>
                </c:pt>
                <c:pt idx="150">
                  <c:v>3.5874999999999999</c:v>
                </c:pt>
                <c:pt idx="151">
                  <c:v>3.6187499999999999</c:v>
                </c:pt>
                <c:pt idx="152">
                  <c:v>3.65</c:v>
                </c:pt>
                <c:pt idx="153">
                  <c:v>3.6749999999999998</c:v>
                </c:pt>
                <c:pt idx="154">
                  <c:v>3.7</c:v>
                </c:pt>
                <c:pt idx="155">
                  <c:v>3.7250000000000001</c:v>
                </c:pt>
                <c:pt idx="156">
                  <c:v>3.75</c:v>
                </c:pt>
                <c:pt idx="157">
                  <c:v>3.7749999999999999</c:v>
                </c:pt>
                <c:pt idx="158">
                  <c:v>3.8</c:v>
                </c:pt>
                <c:pt idx="159">
                  <c:v>3.8250000000000002</c:v>
                </c:pt>
                <c:pt idx="160">
                  <c:v>3.85</c:v>
                </c:pt>
                <c:pt idx="161">
                  <c:v>3.8624999999999998</c:v>
                </c:pt>
                <c:pt idx="162">
                  <c:v>3.875</c:v>
                </c:pt>
                <c:pt idx="163">
                  <c:v>3.8875000000000002</c:v>
                </c:pt>
                <c:pt idx="164">
                  <c:v>3.9</c:v>
                </c:pt>
                <c:pt idx="165">
                  <c:v>3.9125000000000001</c:v>
                </c:pt>
                <c:pt idx="166">
                  <c:v>3.9249999999999998</c:v>
                </c:pt>
                <c:pt idx="167">
                  <c:v>3.9375</c:v>
                </c:pt>
                <c:pt idx="168">
                  <c:v>3.95</c:v>
                </c:pt>
                <c:pt idx="169">
                  <c:v>3.9562499999999998</c:v>
                </c:pt>
                <c:pt idx="170">
                  <c:v>3.9624999999999999</c:v>
                </c:pt>
                <c:pt idx="171">
                  <c:v>3.96875</c:v>
                </c:pt>
                <c:pt idx="172">
                  <c:v>3.9750000000000001</c:v>
                </c:pt>
                <c:pt idx="173">
                  <c:v>3.9812500000000002</c:v>
                </c:pt>
                <c:pt idx="174">
                  <c:v>3.9874999999999998</c:v>
                </c:pt>
                <c:pt idx="175">
                  <c:v>3.9937499999999999</c:v>
                </c:pt>
                <c:pt idx="176">
                  <c:v>4</c:v>
                </c:pt>
                <c:pt idx="177">
                  <c:v>4.0731250000000001</c:v>
                </c:pt>
                <c:pt idx="178">
                  <c:v>4.1462500000000002</c:v>
                </c:pt>
                <c:pt idx="179">
                  <c:v>4.2193750000000003</c:v>
                </c:pt>
                <c:pt idx="180">
                  <c:v>4.2925000000000004</c:v>
                </c:pt>
                <c:pt idx="181">
                  <c:v>4.3656249999999996</c:v>
                </c:pt>
                <c:pt idx="182">
                  <c:v>4.4387499999999998</c:v>
                </c:pt>
                <c:pt idx="183">
                  <c:v>4.5118749999999999</c:v>
                </c:pt>
                <c:pt idx="184">
                  <c:v>4.585</c:v>
                </c:pt>
                <c:pt idx="185">
                  <c:v>4.6581250000000001</c:v>
                </c:pt>
                <c:pt idx="186">
                  <c:v>4.7312500000000002</c:v>
                </c:pt>
                <c:pt idx="187">
                  <c:v>4.8043750000000003</c:v>
                </c:pt>
                <c:pt idx="188">
                  <c:v>4.8775000000000004</c:v>
                </c:pt>
                <c:pt idx="189">
                  <c:v>4.9506249999999996</c:v>
                </c:pt>
                <c:pt idx="190">
                  <c:v>5.0237499999999997</c:v>
                </c:pt>
                <c:pt idx="191">
                  <c:v>5.0968749999999998</c:v>
                </c:pt>
                <c:pt idx="192">
                  <c:v>5.17</c:v>
                </c:pt>
                <c:pt idx="193">
                  <c:v>5.2424999999999997</c:v>
                </c:pt>
                <c:pt idx="194">
                  <c:v>5.3150000000000004</c:v>
                </c:pt>
                <c:pt idx="195">
                  <c:v>5.3875000000000002</c:v>
                </c:pt>
                <c:pt idx="196">
                  <c:v>5.46</c:v>
                </c:pt>
                <c:pt idx="197">
                  <c:v>5.5324999999999998</c:v>
                </c:pt>
                <c:pt idx="198">
                  <c:v>5.6050000000000004</c:v>
                </c:pt>
                <c:pt idx="199">
                  <c:v>5.6775000000000002</c:v>
                </c:pt>
                <c:pt idx="200">
                  <c:v>5.75</c:v>
                </c:pt>
                <c:pt idx="201">
                  <c:v>5.8224999999999998</c:v>
                </c:pt>
                <c:pt idx="202">
                  <c:v>5.8949999999999996</c:v>
                </c:pt>
                <c:pt idx="203">
                  <c:v>5.9675000000000002</c:v>
                </c:pt>
                <c:pt idx="204">
                  <c:v>6.04</c:v>
                </c:pt>
                <c:pt idx="205">
                  <c:v>6.1124999999999998</c:v>
                </c:pt>
                <c:pt idx="206">
                  <c:v>6.1849999999999996</c:v>
                </c:pt>
                <c:pt idx="207">
                  <c:v>6.2575000000000003</c:v>
                </c:pt>
                <c:pt idx="208">
                  <c:v>6.33</c:v>
                </c:pt>
                <c:pt idx="209">
                  <c:v>6.4031250000000002</c:v>
                </c:pt>
                <c:pt idx="210">
                  <c:v>6.4762500000000003</c:v>
                </c:pt>
                <c:pt idx="211">
                  <c:v>6.5493750000000004</c:v>
                </c:pt>
                <c:pt idx="212">
                  <c:v>6.6224999999999996</c:v>
                </c:pt>
                <c:pt idx="213">
                  <c:v>6.6956249999999997</c:v>
                </c:pt>
                <c:pt idx="214">
                  <c:v>6.7687499999999998</c:v>
                </c:pt>
                <c:pt idx="215">
                  <c:v>6.8418749999999999</c:v>
                </c:pt>
                <c:pt idx="216">
                  <c:v>6.915</c:v>
                </c:pt>
                <c:pt idx="217">
                  <c:v>6.9881250000000001</c:v>
                </c:pt>
                <c:pt idx="218">
                  <c:v>7.0612500000000002</c:v>
                </c:pt>
                <c:pt idx="219">
                  <c:v>7.1343750000000004</c:v>
                </c:pt>
                <c:pt idx="220">
                  <c:v>7.2074999999999996</c:v>
                </c:pt>
                <c:pt idx="221">
                  <c:v>7.2806249999999997</c:v>
                </c:pt>
                <c:pt idx="222">
                  <c:v>7.3537499999999998</c:v>
                </c:pt>
                <c:pt idx="223">
                  <c:v>7.4268750000000097</c:v>
                </c:pt>
                <c:pt idx="224">
                  <c:v>7.5000000000000098</c:v>
                </c:pt>
                <c:pt idx="225">
                  <c:v>7.5731250000000001</c:v>
                </c:pt>
                <c:pt idx="226">
                  <c:v>7.6462500000000002</c:v>
                </c:pt>
                <c:pt idx="227">
                  <c:v>7.7193750000000003</c:v>
                </c:pt>
                <c:pt idx="228">
                  <c:v>7.7925000000000004</c:v>
                </c:pt>
                <c:pt idx="229">
                  <c:v>7.8656249999999996</c:v>
                </c:pt>
                <c:pt idx="230">
                  <c:v>7.9387499999999998</c:v>
                </c:pt>
                <c:pt idx="231">
                  <c:v>8.0118749999999999</c:v>
                </c:pt>
                <c:pt idx="232">
                  <c:v>8.0850000000000009</c:v>
                </c:pt>
                <c:pt idx="233">
                  <c:v>8.1581250000000001</c:v>
                </c:pt>
                <c:pt idx="234">
                  <c:v>8.2312499999999993</c:v>
                </c:pt>
                <c:pt idx="235">
                  <c:v>8.3043750000000092</c:v>
                </c:pt>
                <c:pt idx="236">
                  <c:v>8.3775000000000102</c:v>
                </c:pt>
                <c:pt idx="237">
                  <c:v>8.4506250000000094</c:v>
                </c:pt>
                <c:pt idx="238">
                  <c:v>8.5237500000000104</c:v>
                </c:pt>
                <c:pt idx="239">
                  <c:v>8.5968750000000096</c:v>
                </c:pt>
                <c:pt idx="240">
                  <c:v>8.6700000000000106</c:v>
                </c:pt>
                <c:pt idx="241">
                  <c:v>8.7424999999999997</c:v>
                </c:pt>
                <c:pt idx="242">
                  <c:v>8.8149999999999995</c:v>
                </c:pt>
                <c:pt idx="243">
                  <c:v>8.8874999999999993</c:v>
                </c:pt>
                <c:pt idx="244">
                  <c:v>8.9600000000000009</c:v>
                </c:pt>
                <c:pt idx="245">
                  <c:v>9.0325000000000006</c:v>
                </c:pt>
                <c:pt idx="246">
                  <c:v>9.1050000000000004</c:v>
                </c:pt>
                <c:pt idx="247">
                  <c:v>9.1775000000000002</c:v>
                </c:pt>
                <c:pt idx="248">
                  <c:v>9.2500000000000107</c:v>
                </c:pt>
                <c:pt idx="249">
                  <c:v>9.3225000000000104</c:v>
                </c:pt>
                <c:pt idx="250">
                  <c:v>9.3950000000000102</c:v>
                </c:pt>
                <c:pt idx="251">
                  <c:v>9.46750000000001</c:v>
                </c:pt>
                <c:pt idx="252">
                  <c:v>9.5400000000000098</c:v>
                </c:pt>
                <c:pt idx="253">
                  <c:v>9.6125000000000096</c:v>
                </c:pt>
                <c:pt idx="254">
                  <c:v>9.6850000000000094</c:v>
                </c:pt>
                <c:pt idx="255">
                  <c:v>9.7575000000000092</c:v>
                </c:pt>
                <c:pt idx="256">
                  <c:v>9.8300000000000107</c:v>
                </c:pt>
                <c:pt idx="257">
                  <c:v>9.9031249999999993</c:v>
                </c:pt>
                <c:pt idx="258">
                  <c:v>9.9762500000000003</c:v>
                </c:pt>
                <c:pt idx="259">
                  <c:v>10.049375</c:v>
                </c:pt>
                <c:pt idx="260">
                  <c:v>10.1225</c:v>
                </c:pt>
                <c:pt idx="261">
                  <c:v>10.195625</c:v>
                </c:pt>
                <c:pt idx="262">
                  <c:v>10.268750000000001</c:v>
                </c:pt>
                <c:pt idx="263">
                  <c:v>10.341875</c:v>
                </c:pt>
                <c:pt idx="264">
                  <c:v>10.414999999999999</c:v>
                </c:pt>
                <c:pt idx="265">
                  <c:v>10.488125</c:v>
                </c:pt>
                <c:pt idx="266">
                  <c:v>10.561249999999999</c:v>
                </c:pt>
                <c:pt idx="267">
                  <c:v>10.634375</c:v>
                </c:pt>
                <c:pt idx="268">
                  <c:v>10.7075</c:v>
                </c:pt>
                <c:pt idx="269">
                  <c:v>10.780625000000001</c:v>
                </c:pt>
                <c:pt idx="270">
                  <c:v>10.85375</c:v>
                </c:pt>
                <c:pt idx="271">
                  <c:v>10.926875000000001</c:v>
                </c:pt>
                <c:pt idx="272">
                  <c:v>11</c:v>
                </c:pt>
                <c:pt idx="273">
                  <c:v>11.073124999999999</c:v>
                </c:pt>
                <c:pt idx="274">
                  <c:v>11.14625</c:v>
                </c:pt>
                <c:pt idx="275">
                  <c:v>11.219374999999999</c:v>
                </c:pt>
                <c:pt idx="276">
                  <c:v>11.2925</c:v>
                </c:pt>
                <c:pt idx="277">
                  <c:v>11.365625</c:v>
                </c:pt>
                <c:pt idx="278">
                  <c:v>11.438750000000001</c:v>
                </c:pt>
                <c:pt idx="279">
                  <c:v>11.511875</c:v>
                </c:pt>
                <c:pt idx="280">
                  <c:v>11.585000000000001</c:v>
                </c:pt>
                <c:pt idx="281">
                  <c:v>11.658125</c:v>
                </c:pt>
                <c:pt idx="282">
                  <c:v>11.731249999999999</c:v>
                </c:pt>
                <c:pt idx="283">
                  <c:v>11.804375</c:v>
                </c:pt>
                <c:pt idx="284">
                  <c:v>11.8775</c:v>
                </c:pt>
                <c:pt idx="285">
                  <c:v>11.950625</c:v>
                </c:pt>
                <c:pt idx="286">
                  <c:v>12.02375</c:v>
                </c:pt>
                <c:pt idx="287">
                  <c:v>12.096875000000001</c:v>
                </c:pt>
                <c:pt idx="288">
                  <c:v>12.17</c:v>
                </c:pt>
                <c:pt idx="289">
                  <c:v>12.2425</c:v>
                </c:pt>
                <c:pt idx="290">
                  <c:v>12.315</c:v>
                </c:pt>
                <c:pt idx="291">
                  <c:v>12.387499999999999</c:v>
                </c:pt>
                <c:pt idx="292">
                  <c:v>12.46</c:v>
                </c:pt>
                <c:pt idx="293">
                  <c:v>12.532500000000001</c:v>
                </c:pt>
                <c:pt idx="294">
                  <c:v>12.605</c:v>
                </c:pt>
                <c:pt idx="295">
                  <c:v>12.6775</c:v>
                </c:pt>
                <c:pt idx="296">
                  <c:v>12.75</c:v>
                </c:pt>
                <c:pt idx="297">
                  <c:v>12.8225</c:v>
                </c:pt>
                <c:pt idx="298">
                  <c:v>12.895</c:v>
                </c:pt>
                <c:pt idx="299">
                  <c:v>12.967499999999999</c:v>
                </c:pt>
                <c:pt idx="300">
                  <c:v>13.04</c:v>
                </c:pt>
                <c:pt idx="301">
                  <c:v>13.112500000000001</c:v>
                </c:pt>
                <c:pt idx="302">
                  <c:v>13.185</c:v>
                </c:pt>
                <c:pt idx="303">
                  <c:v>13.2575</c:v>
                </c:pt>
                <c:pt idx="304">
                  <c:v>13.33</c:v>
                </c:pt>
              </c:numCache>
            </c:numRef>
          </c:yVal>
          <c:smooth val="1"/>
        </c:ser>
        <c:ser>
          <c:idx val="14"/>
          <c:order val="2"/>
          <c:tx>
            <c:strRef>
              <c:f>dwtr_exterior_warm!$M$2</c:f>
              <c:strCache>
                <c:ptCount val="1"/>
                <c:pt idx="0">
                  <c:v>Capture Vel Lo</c:v>
                </c:pt>
              </c:strCache>
            </c:strRef>
          </c:tx>
          <c:spPr>
            <a:ln w="19050" cap="rnd">
              <a:solidFill>
                <a:srgbClr val="00B0F0"/>
              </a:solidFill>
              <a:prstDash val="sysDot"/>
              <a:round/>
            </a:ln>
            <a:effectLst/>
          </c:spPr>
          <c:marker>
            <c:symbol val="none"/>
          </c:marker>
          <c:xVal>
            <c:numRef>
              <c:f>dwtr_exterior_warm!$A$3:$A$307</c:f>
              <c:numCache>
                <c:formatCode>General</c:formatCode>
                <c:ptCount val="30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32.25</c:v>
                </c:pt>
                <c:pt idx="130">
                  <c:v>32.5</c:v>
                </c:pt>
                <c:pt idx="131">
                  <c:v>32.75</c:v>
                </c:pt>
                <c:pt idx="132">
                  <c:v>33</c:v>
                </c:pt>
                <c:pt idx="133">
                  <c:v>33.25</c:v>
                </c:pt>
                <c:pt idx="134">
                  <c:v>33.5</c:v>
                </c:pt>
                <c:pt idx="135">
                  <c:v>33.75</c:v>
                </c:pt>
                <c:pt idx="136">
                  <c:v>34</c:v>
                </c:pt>
                <c:pt idx="137">
                  <c:v>34.25</c:v>
                </c:pt>
                <c:pt idx="138">
                  <c:v>34.5</c:v>
                </c:pt>
                <c:pt idx="139">
                  <c:v>34.75</c:v>
                </c:pt>
                <c:pt idx="140">
                  <c:v>35</c:v>
                </c:pt>
                <c:pt idx="141">
                  <c:v>35.25</c:v>
                </c:pt>
                <c:pt idx="142">
                  <c:v>35.5</c:v>
                </c:pt>
                <c:pt idx="143">
                  <c:v>35.75</c:v>
                </c:pt>
                <c:pt idx="144">
                  <c:v>36</c:v>
                </c:pt>
                <c:pt idx="145">
                  <c:v>36.25</c:v>
                </c:pt>
                <c:pt idx="146">
                  <c:v>36.5</c:v>
                </c:pt>
                <c:pt idx="147">
                  <c:v>36.75</c:v>
                </c:pt>
                <c:pt idx="148">
                  <c:v>37</c:v>
                </c:pt>
                <c:pt idx="149">
                  <c:v>37.25</c:v>
                </c:pt>
                <c:pt idx="150">
                  <c:v>37.5</c:v>
                </c:pt>
                <c:pt idx="151">
                  <c:v>37.75</c:v>
                </c:pt>
                <c:pt idx="152">
                  <c:v>38</c:v>
                </c:pt>
                <c:pt idx="153">
                  <c:v>38.25</c:v>
                </c:pt>
                <c:pt idx="154">
                  <c:v>38.5</c:v>
                </c:pt>
                <c:pt idx="155">
                  <c:v>38.75</c:v>
                </c:pt>
                <c:pt idx="156">
                  <c:v>39</c:v>
                </c:pt>
                <c:pt idx="157">
                  <c:v>39.25</c:v>
                </c:pt>
                <c:pt idx="158">
                  <c:v>39.5</c:v>
                </c:pt>
                <c:pt idx="159">
                  <c:v>39.75</c:v>
                </c:pt>
                <c:pt idx="160">
                  <c:v>40</c:v>
                </c:pt>
                <c:pt idx="161">
                  <c:v>40.25</c:v>
                </c:pt>
                <c:pt idx="162">
                  <c:v>40.5</c:v>
                </c:pt>
                <c:pt idx="163">
                  <c:v>40.75</c:v>
                </c:pt>
                <c:pt idx="164">
                  <c:v>41</c:v>
                </c:pt>
                <c:pt idx="165">
                  <c:v>41.25</c:v>
                </c:pt>
                <c:pt idx="166">
                  <c:v>41.5</c:v>
                </c:pt>
                <c:pt idx="167">
                  <c:v>41.75</c:v>
                </c:pt>
                <c:pt idx="168">
                  <c:v>42</c:v>
                </c:pt>
                <c:pt idx="169">
                  <c:v>42.25</c:v>
                </c:pt>
                <c:pt idx="170">
                  <c:v>42.5</c:v>
                </c:pt>
                <c:pt idx="171">
                  <c:v>42.75</c:v>
                </c:pt>
                <c:pt idx="172">
                  <c:v>43</c:v>
                </c:pt>
                <c:pt idx="173">
                  <c:v>43.25</c:v>
                </c:pt>
                <c:pt idx="174">
                  <c:v>43.5</c:v>
                </c:pt>
                <c:pt idx="175">
                  <c:v>43.75</c:v>
                </c:pt>
                <c:pt idx="176">
                  <c:v>44</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pt idx="225">
                  <c:v>61.25</c:v>
                </c:pt>
                <c:pt idx="226">
                  <c:v>61.5</c:v>
                </c:pt>
                <c:pt idx="227">
                  <c:v>61.75</c:v>
                </c:pt>
                <c:pt idx="228">
                  <c:v>62</c:v>
                </c:pt>
                <c:pt idx="229">
                  <c:v>62.25</c:v>
                </c:pt>
                <c:pt idx="230">
                  <c:v>62.5</c:v>
                </c:pt>
                <c:pt idx="231">
                  <c:v>62.75</c:v>
                </c:pt>
                <c:pt idx="232">
                  <c:v>63</c:v>
                </c:pt>
                <c:pt idx="233">
                  <c:v>63.25</c:v>
                </c:pt>
                <c:pt idx="234">
                  <c:v>63.5</c:v>
                </c:pt>
                <c:pt idx="235">
                  <c:v>63.75</c:v>
                </c:pt>
                <c:pt idx="236">
                  <c:v>64</c:v>
                </c:pt>
                <c:pt idx="237">
                  <c:v>64.25</c:v>
                </c:pt>
                <c:pt idx="238">
                  <c:v>64.5</c:v>
                </c:pt>
                <c:pt idx="239">
                  <c:v>64.75</c:v>
                </c:pt>
                <c:pt idx="240">
                  <c:v>65</c:v>
                </c:pt>
                <c:pt idx="241">
                  <c:v>65.25</c:v>
                </c:pt>
                <c:pt idx="242">
                  <c:v>65.5</c:v>
                </c:pt>
                <c:pt idx="243">
                  <c:v>65.75</c:v>
                </c:pt>
                <c:pt idx="244">
                  <c:v>66</c:v>
                </c:pt>
                <c:pt idx="245">
                  <c:v>66.25</c:v>
                </c:pt>
                <c:pt idx="246">
                  <c:v>66.5</c:v>
                </c:pt>
                <c:pt idx="247">
                  <c:v>66.75</c:v>
                </c:pt>
                <c:pt idx="248">
                  <c:v>67</c:v>
                </c:pt>
                <c:pt idx="249">
                  <c:v>67.25</c:v>
                </c:pt>
                <c:pt idx="250">
                  <c:v>67.5</c:v>
                </c:pt>
                <c:pt idx="251">
                  <c:v>67.75</c:v>
                </c:pt>
                <c:pt idx="252">
                  <c:v>68</c:v>
                </c:pt>
                <c:pt idx="253">
                  <c:v>68.25</c:v>
                </c:pt>
                <c:pt idx="254">
                  <c:v>68.5</c:v>
                </c:pt>
                <c:pt idx="255">
                  <c:v>68.75</c:v>
                </c:pt>
                <c:pt idx="256">
                  <c:v>69</c:v>
                </c:pt>
                <c:pt idx="257">
                  <c:v>69.25</c:v>
                </c:pt>
                <c:pt idx="258">
                  <c:v>69.5</c:v>
                </c:pt>
                <c:pt idx="259">
                  <c:v>69.75</c:v>
                </c:pt>
                <c:pt idx="260">
                  <c:v>70</c:v>
                </c:pt>
                <c:pt idx="261">
                  <c:v>70.25</c:v>
                </c:pt>
                <c:pt idx="262">
                  <c:v>70.5</c:v>
                </c:pt>
                <c:pt idx="263">
                  <c:v>70.75</c:v>
                </c:pt>
                <c:pt idx="264">
                  <c:v>71</c:v>
                </c:pt>
                <c:pt idx="265">
                  <c:v>71.25</c:v>
                </c:pt>
                <c:pt idx="266">
                  <c:v>71.5</c:v>
                </c:pt>
                <c:pt idx="267">
                  <c:v>71.75</c:v>
                </c:pt>
                <c:pt idx="268">
                  <c:v>72</c:v>
                </c:pt>
                <c:pt idx="269">
                  <c:v>72.25</c:v>
                </c:pt>
                <c:pt idx="270">
                  <c:v>72.5</c:v>
                </c:pt>
                <c:pt idx="271">
                  <c:v>72.75</c:v>
                </c:pt>
                <c:pt idx="272">
                  <c:v>73</c:v>
                </c:pt>
                <c:pt idx="273">
                  <c:v>73.25</c:v>
                </c:pt>
                <c:pt idx="274">
                  <c:v>73.5</c:v>
                </c:pt>
                <c:pt idx="275">
                  <c:v>73.75</c:v>
                </c:pt>
                <c:pt idx="276">
                  <c:v>74</c:v>
                </c:pt>
                <c:pt idx="277">
                  <c:v>74.25</c:v>
                </c:pt>
                <c:pt idx="278">
                  <c:v>74.5</c:v>
                </c:pt>
                <c:pt idx="279">
                  <c:v>74.75</c:v>
                </c:pt>
                <c:pt idx="280">
                  <c:v>75</c:v>
                </c:pt>
                <c:pt idx="281">
                  <c:v>75.25</c:v>
                </c:pt>
                <c:pt idx="282">
                  <c:v>75.5</c:v>
                </c:pt>
                <c:pt idx="283">
                  <c:v>75.75</c:v>
                </c:pt>
                <c:pt idx="284">
                  <c:v>76</c:v>
                </c:pt>
                <c:pt idx="285">
                  <c:v>76.25</c:v>
                </c:pt>
                <c:pt idx="286">
                  <c:v>76.5</c:v>
                </c:pt>
                <c:pt idx="287">
                  <c:v>76.75</c:v>
                </c:pt>
                <c:pt idx="288">
                  <c:v>77</c:v>
                </c:pt>
                <c:pt idx="289">
                  <c:v>77.25</c:v>
                </c:pt>
                <c:pt idx="290">
                  <c:v>77.5</c:v>
                </c:pt>
                <c:pt idx="291">
                  <c:v>77.75</c:v>
                </c:pt>
                <c:pt idx="292">
                  <c:v>78</c:v>
                </c:pt>
                <c:pt idx="293">
                  <c:v>78.25</c:v>
                </c:pt>
                <c:pt idx="294">
                  <c:v>78.5</c:v>
                </c:pt>
                <c:pt idx="295">
                  <c:v>78.75</c:v>
                </c:pt>
                <c:pt idx="296">
                  <c:v>79</c:v>
                </c:pt>
                <c:pt idx="297">
                  <c:v>79.25</c:v>
                </c:pt>
                <c:pt idx="298">
                  <c:v>79.5</c:v>
                </c:pt>
                <c:pt idx="299">
                  <c:v>79.75</c:v>
                </c:pt>
                <c:pt idx="300">
                  <c:v>80</c:v>
                </c:pt>
                <c:pt idx="301">
                  <c:v>80.25</c:v>
                </c:pt>
                <c:pt idx="302">
                  <c:v>80.5</c:v>
                </c:pt>
                <c:pt idx="303">
                  <c:v>80.75</c:v>
                </c:pt>
                <c:pt idx="304">
                  <c:v>81</c:v>
                </c:pt>
              </c:numCache>
            </c:numRef>
          </c:xVal>
          <c:yVal>
            <c:numRef>
              <c:f>dwtr_exterior_warm!$M$3:$M$307</c:f>
              <c:numCache>
                <c:formatCode>General</c:formatCode>
                <c:ptCount val="305"/>
                <c:pt idx="0">
                  <c:v>7</c:v>
                </c:pt>
                <c:pt idx="1">
                  <c:v>7</c:v>
                </c:pt>
                <c:pt idx="2">
                  <c:v>7</c:v>
                </c:pt>
                <c:pt idx="3">
                  <c:v>7</c:v>
                </c:pt>
                <c:pt idx="4">
                  <c:v>7</c:v>
                </c:pt>
                <c:pt idx="5">
                  <c:v>7</c:v>
                </c:pt>
                <c:pt idx="6">
                  <c:v>7</c:v>
                </c:pt>
                <c:pt idx="7">
                  <c:v>7</c:v>
                </c:pt>
                <c:pt idx="8">
                  <c:v>7</c:v>
                </c:pt>
                <c:pt idx="9">
                  <c:v>7</c:v>
                </c:pt>
                <c:pt idx="10">
                  <c:v>7</c:v>
                </c:pt>
                <c:pt idx="11">
                  <c:v>7</c:v>
                </c:pt>
                <c:pt idx="12">
                  <c:v>7</c:v>
                </c:pt>
                <c:pt idx="13">
                  <c:v>7</c:v>
                </c:pt>
                <c:pt idx="14">
                  <c:v>7</c:v>
                </c:pt>
                <c:pt idx="15">
                  <c:v>7</c:v>
                </c:pt>
                <c:pt idx="16">
                  <c:v>7</c:v>
                </c:pt>
                <c:pt idx="17">
                  <c:v>7</c:v>
                </c:pt>
                <c:pt idx="18">
                  <c:v>7</c:v>
                </c:pt>
                <c:pt idx="19">
                  <c:v>7</c:v>
                </c:pt>
                <c:pt idx="20">
                  <c:v>7</c:v>
                </c:pt>
                <c:pt idx="21">
                  <c:v>7</c:v>
                </c:pt>
                <c:pt idx="22">
                  <c:v>7</c:v>
                </c:pt>
                <c:pt idx="23">
                  <c:v>7</c:v>
                </c:pt>
                <c:pt idx="24">
                  <c:v>7</c:v>
                </c:pt>
                <c:pt idx="25">
                  <c:v>7</c:v>
                </c:pt>
                <c:pt idx="26">
                  <c:v>7</c:v>
                </c:pt>
                <c:pt idx="27">
                  <c:v>7</c:v>
                </c:pt>
                <c:pt idx="28">
                  <c:v>7</c:v>
                </c:pt>
                <c:pt idx="29">
                  <c:v>7</c:v>
                </c:pt>
                <c:pt idx="30">
                  <c:v>7</c:v>
                </c:pt>
                <c:pt idx="31">
                  <c:v>7</c:v>
                </c:pt>
                <c:pt idx="32">
                  <c:v>7</c:v>
                </c:pt>
                <c:pt idx="33">
                  <c:v>7</c:v>
                </c:pt>
                <c:pt idx="34">
                  <c:v>7</c:v>
                </c:pt>
                <c:pt idx="35">
                  <c:v>7</c:v>
                </c:pt>
                <c:pt idx="36">
                  <c:v>7</c:v>
                </c:pt>
                <c:pt idx="37">
                  <c:v>7</c:v>
                </c:pt>
                <c:pt idx="38">
                  <c:v>7</c:v>
                </c:pt>
                <c:pt idx="39">
                  <c:v>7</c:v>
                </c:pt>
                <c:pt idx="40">
                  <c:v>7</c:v>
                </c:pt>
                <c:pt idx="41">
                  <c:v>7</c:v>
                </c:pt>
                <c:pt idx="42">
                  <c:v>7</c:v>
                </c:pt>
                <c:pt idx="43">
                  <c:v>7</c:v>
                </c:pt>
                <c:pt idx="44">
                  <c:v>7</c:v>
                </c:pt>
                <c:pt idx="45">
                  <c:v>7</c:v>
                </c:pt>
                <c:pt idx="46">
                  <c:v>7</c:v>
                </c:pt>
                <c:pt idx="47">
                  <c:v>7</c:v>
                </c:pt>
                <c:pt idx="48">
                  <c:v>7</c:v>
                </c:pt>
                <c:pt idx="49">
                  <c:v>7</c:v>
                </c:pt>
                <c:pt idx="50">
                  <c:v>7</c:v>
                </c:pt>
                <c:pt idx="51">
                  <c:v>7</c:v>
                </c:pt>
                <c:pt idx="52">
                  <c:v>7</c:v>
                </c:pt>
                <c:pt idx="53">
                  <c:v>7</c:v>
                </c:pt>
                <c:pt idx="54">
                  <c:v>7</c:v>
                </c:pt>
                <c:pt idx="55">
                  <c:v>7</c:v>
                </c:pt>
                <c:pt idx="56">
                  <c:v>7</c:v>
                </c:pt>
                <c:pt idx="57">
                  <c:v>7</c:v>
                </c:pt>
                <c:pt idx="58">
                  <c:v>7</c:v>
                </c:pt>
                <c:pt idx="59">
                  <c:v>7</c:v>
                </c:pt>
                <c:pt idx="60">
                  <c:v>7</c:v>
                </c:pt>
                <c:pt idx="61">
                  <c:v>7</c:v>
                </c:pt>
                <c:pt idx="62">
                  <c:v>7</c:v>
                </c:pt>
                <c:pt idx="63">
                  <c:v>7</c:v>
                </c:pt>
                <c:pt idx="64">
                  <c:v>7</c:v>
                </c:pt>
                <c:pt idx="65">
                  <c:v>7</c:v>
                </c:pt>
                <c:pt idx="66">
                  <c:v>7</c:v>
                </c:pt>
                <c:pt idx="67">
                  <c:v>7</c:v>
                </c:pt>
                <c:pt idx="68">
                  <c:v>7</c:v>
                </c:pt>
                <c:pt idx="69">
                  <c:v>7</c:v>
                </c:pt>
                <c:pt idx="70">
                  <c:v>7</c:v>
                </c:pt>
                <c:pt idx="71">
                  <c:v>7</c:v>
                </c:pt>
                <c:pt idx="72">
                  <c:v>7</c:v>
                </c:pt>
                <c:pt idx="73">
                  <c:v>7</c:v>
                </c:pt>
                <c:pt idx="74">
                  <c:v>7</c:v>
                </c:pt>
                <c:pt idx="75">
                  <c:v>7</c:v>
                </c:pt>
                <c:pt idx="76">
                  <c:v>7</c:v>
                </c:pt>
                <c:pt idx="77">
                  <c:v>7</c:v>
                </c:pt>
                <c:pt idx="78">
                  <c:v>7</c:v>
                </c:pt>
                <c:pt idx="79">
                  <c:v>7</c:v>
                </c:pt>
                <c:pt idx="80">
                  <c:v>7</c:v>
                </c:pt>
                <c:pt idx="81">
                  <c:v>7</c:v>
                </c:pt>
                <c:pt idx="82">
                  <c:v>7</c:v>
                </c:pt>
                <c:pt idx="83">
                  <c:v>7</c:v>
                </c:pt>
                <c:pt idx="84">
                  <c:v>7</c:v>
                </c:pt>
                <c:pt idx="85">
                  <c:v>7</c:v>
                </c:pt>
                <c:pt idx="86">
                  <c:v>7</c:v>
                </c:pt>
                <c:pt idx="87">
                  <c:v>7</c:v>
                </c:pt>
                <c:pt idx="88">
                  <c:v>7</c:v>
                </c:pt>
                <c:pt idx="89">
                  <c:v>7</c:v>
                </c:pt>
                <c:pt idx="90">
                  <c:v>7</c:v>
                </c:pt>
                <c:pt idx="91">
                  <c:v>7</c:v>
                </c:pt>
                <c:pt idx="92">
                  <c:v>7</c:v>
                </c:pt>
                <c:pt idx="93">
                  <c:v>7</c:v>
                </c:pt>
                <c:pt idx="94">
                  <c:v>7</c:v>
                </c:pt>
                <c:pt idx="95">
                  <c:v>7</c:v>
                </c:pt>
                <c:pt idx="96">
                  <c:v>7</c:v>
                </c:pt>
                <c:pt idx="97">
                  <c:v>7</c:v>
                </c:pt>
                <c:pt idx="98">
                  <c:v>7</c:v>
                </c:pt>
                <c:pt idx="99">
                  <c:v>7</c:v>
                </c:pt>
                <c:pt idx="100">
                  <c:v>7</c:v>
                </c:pt>
                <c:pt idx="101">
                  <c:v>7</c:v>
                </c:pt>
                <c:pt idx="102">
                  <c:v>7</c:v>
                </c:pt>
                <c:pt idx="103">
                  <c:v>7</c:v>
                </c:pt>
                <c:pt idx="104">
                  <c:v>7</c:v>
                </c:pt>
                <c:pt idx="105">
                  <c:v>7</c:v>
                </c:pt>
                <c:pt idx="106">
                  <c:v>7</c:v>
                </c:pt>
                <c:pt idx="107">
                  <c:v>7</c:v>
                </c:pt>
                <c:pt idx="108">
                  <c:v>7</c:v>
                </c:pt>
                <c:pt idx="109">
                  <c:v>7</c:v>
                </c:pt>
                <c:pt idx="110">
                  <c:v>7</c:v>
                </c:pt>
                <c:pt idx="111">
                  <c:v>7</c:v>
                </c:pt>
                <c:pt idx="112">
                  <c:v>7</c:v>
                </c:pt>
                <c:pt idx="113">
                  <c:v>7</c:v>
                </c:pt>
                <c:pt idx="114">
                  <c:v>7</c:v>
                </c:pt>
                <c:pt idx="115">
                  <c:v>7</c:v>
                </c:pt>
                <c:pt idx="116">
                  <c:v>7</c:v>
                </c:pt>
                <c:pt idx="117">
                  <c:v>7</c:v>
                </c:pt>
                <c:pt idx="118">
                  <c:v>7</c:v>
                </c:pt>
                <c:pt idx="119">
                  <c:v>7</c:v>
                </c:pt>
                <c:pt idx="120">
                  <c:v>7</c:v>
                </c:pt>
                <c:pt idx="121">
                  <c:v>7</c:v>
                </c:pt>
                <c:pt idx="122">
                  <c:v>7</c:v>
                </c:pt>
                <c:pt idx="123">
                  <c:v>7</c:v>
                </c:pt>
                <c:pt idx="124">
                  <c:v>7</c:v>
                </c:pt>
                <c:pt idx="125">
                  <c:v>7</c:v>
                </c:pt>
                <c:pt idx="126">
                  <c:v>7</c:v>
                </c:pt>
                <c:pt idx="127">
                  <c:v>7</c:v>
                </c:pt>
                <c:pt idx="128">
                  <c:v>7</c:v>
                </c:pt>
                <c:pt idx="129">
                  <c:v>7</c:v>
                </c:pt>
                <c:pt idx="130">
                  <c:v>7</c:v>
                </c:pt>
                <c:pt idx="131">
                  <c:v>7</c:v>
                </c:pt>
                <c:pt idx="132">
                  <c:v>7</c:v>
                </c:pt>
                <c:pt idx="133">
                  <c:v>7</c:v>
                </c:pt>
                <c:pt idx="134">
                  <c:v>7</c:v>
                </c:pt>
                <c:pt idx="135">
                  <c:v>7</c:v>
                </c:pt>
                <c:pt idx="136">
                  <c:v>7</c:v>
                </c:pt>
                <c:pt idx="137">
                  <c:v>7</c:v>
                </c:pt>
                <c:pt idx="138">
                  <c:v>7</c:v>
                </c:pt>
                <c:pt idx="139">
                  <c:v>7</c:v>
                </c:pt>
                <c:pt idx="140">
                  <c:v>7</c:v>
                </c:pt>
                <c:pt idx="141">
                  <c:v>7</c:v>
                </c:pt>
                <c:pt idx="142">
                  <c:v>7</c:v>
                </c:pt>
                <c:pt idx="143">
                  <c:v>7</c:v>
                </c:pt>
                <c:pt idx="144">
                  <c:v>7</c:v>
                </c:pt>
                <c:pt idx="145">
                  <c:v>7</c:v>
                </c:pt>
                <c:pt idx="146">
                  <c:v>7</c:v>
                </c:pt>
                <c:pt idx="147">
                  <c:v>7</c:v>
                </c:pt>
                <c:pt idx="148">
                  <c:v>7</c:v>
                </c:pt>
                <c:pt idx="149">
                  <c:v>7</c:v>
                </c:pt>
                <c:pt idx="150">
                  <c:v>7</c:v>
                </c:pt>
                <c:pt idx="151">
                  <c:v>7</c:v>
                </c:pt>
                <c:pt idx="152">
                  <c:v>7</c:v>
                </c:pt>
                <c:pt idx="153">
                  <c:v>7</c:v>
                </c:pt>
                <c:pt idx="154">
                  <c:v>7</c:v>
                </c:pt>
                <c:pt idx="155">
                  <c:v>7</c:v>
                </c:pt>
                <c:pt idx="156">
                  <c:v>7</c:v>
                </c:pt>
                <c:pt idx="157">
                  <c:v>7</c:v>
                </c:pt>
                <c:pt idx="158">
                  <c:v>7</c:v>
                </c:pt>
                <c:pt idx="159">
                  <c:v>7</c:v>
                </c:pt>
                <c:pt idx="160">
                  <c:v>7</c:v>
                </c:pt>
                <c:pt idx="161">
                  <c:v>7</c:v>
                </c:pt>
                <c:pt idx="162">
                  <c:v>7</c:v>
                </c:pt>
                <c:pt idx="163">
                  <c:v>7</c:v>
                </c:pt>
                <c:pt idx="164">
                  <c:v>7</c:v>
                </c:pt>
                <c:pt idx="165">
                  <c:v>7</c:v>
                </c:pt>
                <c:pt idx="166">
                  <c:v>7</c:v>
                </c:pt>
                <c:pt idx="167">
                  <c:v>7</c:v>
                </c:pt>
                <c:pt idx="168">
                  <c:v>7</c:v>
                </c:pt>
                <c:pt idx="169">
                  <c:v>7</c:v>
                </c:pt>
                <c:pt idx="170">
                  <c:v>7</c:v>
                </c:pt>
                <c:pt idx="171">
                  <c:v>7</c:v>
                </c:pt>
                <c:pt idx="172">
                  <c:v>7</c:v>
                </c:pt>
                <c:pt idx="173">
                  <c:v>7</c:v>
                </c:pt>
                <c:pt idx="174">
                  <c:v>7</c:v>
                </c:pt>
                <c:pt idx="175">
                  <c:v>7</c:v>
                </c:pt>
                <c:pt idx="176">
                  <c:v>7</c:v>
                </c:pt>
                <c:pt idx="177">
                  <c:v>7</c:v>
                </c:pt>
                <c:pt idx="178">
                  <c:v>7</c:v>
                </c:pt>
                <c:pt idx="179">
                  <c:v>7</c:v>
                </c:pt>
                <c:pt idx="180">
                  <c:v>7</c:v>
                </c:pt>
                <c:pt idx="181">
                  <c:v>7</c:v>
                </c:pt>
                <c:pt idx="182">
                  <c:v>7</c:v>
                </c:pt>
                <c:pt idx="183">
                  <c:v>7</c:v>
                </c:pt>
                <c:pt idx="184">
                  <c:v>7</c:v>
                </c:pt>
                <c:pt idx="185">
                  <c:v>7</c:v>
                </c:pt>
                <c:pt idx="186">
                  <c:v>7</c:v>
                </c:pt>
                <c:pt idx="187">
                  <c:v>7</c:v>
                </c:pt>
                <c:pt idx="188">
                  <c:v>7</c:v>
                </c:pt>
                <c:pt idx="189">
                  <c:v>7</c:v>
                </c:pt>
                <c:pt idx="190">
                  <c:v>7</c:v>
                </c:pt>
                <c:pt idx="191">
                  <c:v>7</c:v>
                </c:pt>
                <c:pt idx="192">
                  <c:v>7</c:v>
                </c:pt>
                <c:pt idx="193">
                  <c:v>7</c:v>
                </c:pt>
                <c:pt idx="194">
                  <c:v>7</c:v>
                </c:pt>
                <c:pt idx="195">
                  <c:v>7</c:v>
                </c:pt>
                <c:pt idx="196">
                  <c:v>7</c:v>
                </c:pt>
                <c:pt idx="197">
                  <c:v>7</c:v>
                </c:pt>
                <c:pt idx="198">
                  <c:v>7</c:v>
                </c:pt>
                <c:pt idx="199">
                  <c:v>7</c:v>
                </c:pt>
                <c:pt idx="200">
                  <c:v>7</c:v>
                </c:pt>
                <c:pt idx="201">
                  <c:v>7</c:v>
                </c:pt>
                <c:pt idx="202">
                  <c:v>7</c:v>
                </c:pt>
                <c:pt idx="203">
                  <c:v>7</c:v>
                </c:pt>
                <c:pt idx="204">
                  <c:v>7</c:v>
                </c:pt>
                <c:pt idx="205">
                  <c:v>7</c:v>
                </c:pt>
                <c:pt idx="206">
                  <c:v>7</c:v>
                </c:pt>
                <c:pt idx="207">
                  <c:v>7</c:v>
                </c:pt>
                <c:pt idx="208">
                  <c:v>7</c:v>
                </c:pt>
                <c:pt idx="209">
                  <c:v>7</c:v>
                </c:pt>
                <c:pt idx="210">
                  <c:v>7</c:v>
                </c:pt>
                <c:pt idx="211">
                  <c:v>7</c:v>
                </c:pt>
                <c:pt idx="212">
                  <c:v>7</c:v>
                </c:pt>
                <c:pt idx="213">
                  <c:v>7</c:v>
                </c:pt>
                <c:pt idx="214">
                  <c:v>7</c:v>
                </c:pt>
                <c:pt idx="215">
                  <c:v>7</c:v>
                </c:pt>
                <c:pt idx="216">
                  <c:v>7</c:v>
                </c:pt>
                <c:pt idx="217">
                  <c:v>7</c:v>
                </c:pt>
                <c:pt idx="218">
                  <c:v>7</c:v>
                </c:pt>
                <c:pt idx="219">
                  <c:v>7</c:v>
                </c:pt>
                <c:pt idx="220">
                  <c:v>7</c:v>
                </c:pt>
                <c:pt idx="221">
                  <c:v>7</c:v>
                </c:pt>
                <c:pt idx="222">
                  <c:v>7</c:v>
                </c:pt>
                <c:pt idx="223">
                  <c:v>7</c:v>
                </c:pt>
                <c:pt idx="224">
                  <c:v>7</c:v>
                </c:pt>
                <c:pt idx="225">
                  <c:v>7</c:v>
                </c:pt>
                <c:pt idx="226">
                  <c:v>7</c:v>
                </c:pt>
                <c:pt idx="227">
                  <c:v>7</c:v>
                </c:pt>
                <c:pt idx="228">
                  <c:v>7</c:v>
                </c:pt>
                <c:pt idx="229">
                  <c:v>7</c:v>
                </c:pt>
                <c:pt idx="230">
                  <c:v>7</c:v>
                </c:pt>
                <c:pt idx="231">
                  <c:v>7</c:v>
                </c:pt>
                <c:pt idx="232">
                  <c:v>7</c:v>
                </c:pt>
                <c:pt idx="233">
                  <c:v>7</c:v>
                </c:pt>
                <c:pt idx="234">
                  <c:v>7</c:v>
                </c:pt>
                <c:pt idx="235">
                  <c:v>7</c:v>
                </c:pt>
                <c:pt idx="236">
                  <c:v>7</c:v>
                </c:pt>
                <c:pt idx="237">
                  <c:v>7</c:v>
                </c:pt>
                <c:pt idx="238">
                  <c:v>7</c:v>
                </c:pt>
                <c:pt idx="239">
                  <c:v>7</c:v>
                </c:pt>
                <c:pt idx="240">
                  <c:v>7</c:v>
                </c:pt>
                <c:pt idx="241">
                  <c:v>7</c:v>
                </c:pt>
                <c:pt idx="242">
                  <c:v>7</c:v>
                </c:pt>
                <c:pt idx="243">
                  <c:v>7</c:v>
                </c:pt>
                <c:pt idx="244">
                  <c:v>7</c:v>
                </c:pt>
                <c:pt idx="245">
                  <c:v>7</c:v>
                </c:pt>
                <c:pt idx="246">
                  <c:v>7</c:v>
                </c:pt>
                <c:pt idx="247">
                  <c:v>7</c:v>
                </c:pt>
                <c:pt idx="248">
                  <c:v>7</c:v>
                </c:pt>
                <c:pt idx="249">
                  <c:v>7</c:v>
                </c:pt>
                <c:pt idx="250">
                  <c:v>7</c:v>
                </c:pt>
                <c:pt idx="251">
                  <c:v>7</c:v>
                </c:pt>
                <c:pt idx="252">
                  <c:v>7</c:v>
                </c:pt>
                <c:pt idx="253">
                  <c:v>7</c:v>
                </c:pt>
                <c:pt idx="254">
                  <c:v>7</c:v>
                </c:pt>
                <c:pt idx="255">
                  <c:v>7</c:v>
                </c:pt>
                <c:pt idx="256">
                  <c:v>7</c:v>
                </c:pt>
                <c:pt idx="257">
                  <c:v>7</c:v>
                </c:pt>
                <c:pt idx="258">
                  <c:v>7</c:v>
                </c:pt>
                <c:pt idx="259">
                  <c:v>7</c:v>
                </c:pt>
                <c:pt idx="260">
                  <c:v>7</c:v>
                </c:pt>
                <c:pt idx="261">
                  <c:v>7</c:v>
                </c:pt>
                <c:pt idx="262">
                  <c:v>7</c:v>
                </c:pt>
                <c:pt idx="263">
                  <c:v>7</c:v>
                </c:pt>
                <c:pt idx="264">
                  <c:v>7</c:v>
                </c:pt>
                <c:pt idx="265">
                  <c:v>7</c:v>
                </c:pt>
                <c:pt idx="266">
                  <c:v>7</c:v>
                </c:pt>
                <c:pt idx="267">
                  <c:v>7</c:v>
                </c:pt>
                <c:pt idx="268">
                  <c:v>7</c:v>
                </c:pt>
                <c:pt idx="269">
                  <c:v>7</c:v>
                </c:pt>
                <c:pt idx="270">
                  <c:v>7</c:v>
                </c:pt>
                <c:pt idx="271">
                  <c:v>7</c:v>
                </c:pt>
                <c:pt idx="272">
                  <c:v>7</c:v>
                </c:pt>
                <c:pt idx="273">
                  <c:v>7</c:v>
                </c:pt>
                <c:pt idx="274">
                  <c:v>7</c:v>
                </c:pt>
                <c:pt idx="275">
                  <c:v>7</c:v>
                </c:pt>
                <c:pt idx="276">
                  <c:v>7</c:v>
                </c:pt>
                <c:pt idx="277">
                  <c:v>7</c:v>
                </c:pt>
                <c:pt idx="278">
                  <c:v>7</c:v>
                </c:pt>
                <c:pt idx="279">
                  <c:v>7</c:v>
                </c:pt>
                <c:pt idx="280">
                  <c:v>7</c:v>
                </c:pt>
                <c:pt idx="281">
                  <c:v>7</c:v>
                </c:pt>
                <c:pt idx="282">
                  <c:v>7</c:v>
                </c:pt>
                <c:pt idx="283">
                  <c:v>7</c:v>
                </c:pt>
                <c:pt idx="284">
                  <c:v>7</c:v>
                </c:pt>
                <c:pt idx="285">
                  <c:v>7</c:v>
                </c:pt>
                <c:pt idx="286">
                  <c:v>7</c:v>
                </c:pt>
                <c:pt idx="287">
                  <c:v>7</c:v>
                </c:pt>
                <c:pt idx="288">
                  <c:v>7</c:v>
                </c:pt>
                <c:pt idx="289">
                  <c:v>7</c:v>
                </c:pt>
                <c:pt idx="290">
                  <c:v>7</c:v>
                </c:pt>
                <c:pt idx="291">
                  <c:v>7</c:v>
                </c:pt>
                <c:pt idx="292">
                  <c:v>7</c:v>
                </c:pt>
                <c:pt idx="293">
                  <c:v>7</c:v>
                </c:pt>
                <c:pt idx="294">
                  <c:v>7</c:v>
                </c:pt>
                <c:pt idx="295">
                  <c:v>7</c:v>
                </c:pt>
                <c:pt idx="296">
                  <c:v>7</c:v>
                </c:pt>
                <c:pt idx="297">
                  <c:v>7</c:v>
                </c:pt>
                <c:pt idx="298">
                  <c:v>7</c:v>
                </c:pt>
                <c:pt idx="299">
                  <c:v>7</c:v>
                </c:pt>
                <c:pt idx="300">
                  <c:v>7</c:v>
                </c:pt>
                <c:pt idx="301">
                  <c:v>7</c:v>
                </c:pt>
                <c:pt idx="302">
                  <c:v>7</c:v>
                </c:pt>
                <c:pt idx="303">
                  <c:v>7</c:v>
                </c:pt>
                <c:pt idx="304">
                  <c:v>7</c:v>
                </c:pt>
              </c:numCache>
            </c:numRef>
          </c:yVal>
          <c:smooth val="1"/>
        </c:ser>
        <c:ser>
          <c:idx val="15"/>
          <c:order val="3"/>
          <c:tx>
            <c:strRef>
              <c:f>dwtr_exterior_warm!$N$2</c:f>
              <c:strCache>
                <c:ptCount val="1"/>
                <c:pt idx="0">
                  <c:v>Capture Vel Hi</c:v>
                </c:pt>
              </c:strCache>
            </c:strRef>
          </c:tx>
          <c:spPr>
            <a:ln w="19050" cap="rnd">
              <a:solidFill>
                <a:srgbClr val="00B050"/>
              </a:solidFill>
              <a:prstDash val="sysDot"/>
              <a:round/>
            </a:ln>
            <a:effectLst/>
          </c:spPr>
          <c:marker>
            <c:symbol val="none"/>
          </c:marker>
          <c:xVal>
            <c:numRef>
              <c:f>dwtr_exterior_warm!$A$3:$A$307</c:f>
              <c:numCache>
                <c:formatCode>General</c:formatCode>
                <c:ptCount val="30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32.25</c:v>
                </c:pt>
                <c:pt idx="130">
                  <c:v>32.5</c:v>
                </c:pt>
                <c:pt idx="131">
                  <c:v>32.75</c:v>
                </c:pt>
                <c:pt idx="132">
                  <c:v>33</c:v>
                </c:pt>
                <c:pt idx="133">
                  <c:v>33.25</c:v>
                </c:pt>
                <c:pt idx="134">
                  <c:v>33.5</c:v>
                </c:pt>
                <c:pt idx="135">
                  <c:v>33.75</c:v>
                </c:pt>
                <c:pt idx="136">
                  <c:v>34</c:v>
                </c:pt>
                <c:pt idx="137">
                  <c:v>34.25</c:v>
                </c:pt>
                <c:pt idx="138">
                  <c:v>34.5</c:v>
                </c:pt>
                <c:pt idx="139">
                  <c:v>34.75</c:v>
                </c:pt>
                <c:pt idx="140">
                  <c:v>35</c:v>
                </c:pt>
                <c:pt idx="141">
                  <c:v>35.25</c:v>
                </c:pt>
                <c:pt idx="142">
                  <c:v>35.5</c:v>
                </c:pt>
                <c:pt idx="143">
                  <c:v>35.75</c:v>
                </c:pt>
                <c:pt idx="144">
                  <c:v>36</c:v>
                </c:pt>
                <c:pt idx="145">
                  <c:v>36.25</c:v>
                </c:pt>
                <c:pt idx="146">
                  <c:v>36.5</c:v>
                </c:pt>
                <c:pt idx="147">
                  <c:v>36.75</c:v>
                </c:pt>
                <c:pt idx="148">
                  <c:v>37</c:v>
                </c:pt>
                <c:pt idx="149">
                  <c:v>37.25</c:v>
                </c:pt>
                <c:pt idx="150">
                  <c:v>37.5</c:v>
                </c:pt>
                <c:pt idx="151">
                  <c:v>37.75</c:v>
                </c:pt>
                <c:pt idx="152">
                  <c:v>38</c:v>
                </c:pt>
                <c:pt idx="153">
                  <c:v>38.25</c:v>
                </c:pt>
                <c:pt idx="154">
                  <c:v>38.5</c:v>
                </c:pt>
                <c:pt idx="155">
                  <c:v>38.75</c:v>
                </c:pt>
                <c:pt idx="156">
                  <c:v>39</c:v>
                </c:pt>
                <c:pt idx="157">
                  <c:v>39.25</c:v>
                </c:pt>
                <c:pt idx="158">
                  <c:v>39.5</c:v>
                </c:pt>
                <c:pt idx="159">
                  <c:v>39.75</c:v>
                </c:pt>
                <c:pt idx="160">
                  <c:v>40</c:v>
                </c:pt>
                <c:pt idx="161">
                  <c:v>40.25</c:v>
                </c:pt>
                <c:pt idx="162">
                  <c:v>40.5</c:v>
                </c:pt>
                <c:pt idx="163">
                  <c:v>40.75</c:v>
                </c:pt>
                <c:pt idx="164">
                  <c:v>41</c:v>
                </c:pt>
                <c:pt idx="165">
                  <c:v>41.25</c:v>
                </c:pt>
                <c:pt idx="166">
                  <c:v>41.5</c:v>
                </c:pt>
                <c:pt idx="167">
                  <c:v>41.75</c:v>
                </c:pt>
                <c:pt idx="168">
                  <c:v>42</c:v>
                </c:pt>
                <c:pt idx="169">
                  <c:v>42.25</c:v>
                </c:pt>
                <c:pt idx="170">
                  <c:v>42.5</c:v>
                </c:pt>
                <c:pt idx="171">
                  <c:v>42.75</c:v>
                </c:pt>
                <c:pt idx="172">
                  <c:v>43</c:v>
                </c:pt>
                <c:pt idx="173">
                  <c:v>43.25</c:v>
                </c:pt>
                <c:pt idx="174">
                  <c:v>43.5</c:v>
                </c:pt>
                <c:pt idx="175">
                  <c:v>43.75</c:v>
                </c:pt>
                <c:pt idx="176">
                  <c:v>44</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pt idx="225">
                  <c:v>61.25</c:v>
                </c:pt>
                <c:pt idx="226">
                  <c:v>61.5</c:v>
                </c:pt>
                <c:pt idx="227">
                  <c:v>61.75</c:v>
                </c:pt>
                <c:pt idx="228">
                  <c:v>62</c:v>
                </c:pt>
                <c:pt idx="229">
                  <c:v>62.25</c:v>
                </c:pt>
                <c:pt idx="230">
                  <c:v>62.5</c:v>
                </c:pt>
                <c:pt idx="231">
                  <c:v>62.75</c:v>
                </c:pt>
                <c:pt idx="232">
                  <c:v>63</c:v>
                </c:pt>
                <c:pt idx="233">
                  <c:v>63.25</c:v>
                </c:pt>
                <c:pt idx="234">
                  <c:v>63.5</c:v>
                </c:pt>
                <c:pt idx="235">
                  <c:v>63.75</c:v>
                </c:pt>
                <c:pt idx="236">
                  <c:v>64</c:v>
                </c:pt>
                <c:pt idx="237">
                  <c:v>64.25</c:v>
                </c:pt>
                <c:pt idx="238">
                  <c:v>64.5</c:v>
                </c:pt>
                <c:pt idx="239">
                  <c:v>64.75</c:v>
                </c:pt>
                <c:pt idx="240">
                  <c:v>65</c:v>
                </c:pt>
                <c:pt idx="241">
                  <c:v>65.25</c:v>
                </c:pt>
                <c:pt idx="242">
                  <c:v>65.5</c:v>
                </c:pt>
                <c:pt idx="243">
                  <c:v>65.75</c:v>
                </c:pt>
                <c:pt idx="244">
                  <c:v>66</c:v>
                </c:pt>
                <c:pt idx="245">
                  <c:v>66.25</c:v>
                </c:pt>
                <c:pt idx="246">
                  <c:v>66.5</c:v>
                </c:pt>
                <c:pt idx="247">
                  <c:v>66.75</c:v>
                </c:pt>
                <c:pt idx="248">
                  <c:v>67</c:v>
                </c:pt>
                <c:pt idx="249">
                  <c:v>67.25</c:v>
                </c:pt>
                <c:pt idx="250">
                  <c:v>67.5</c:v>
                </c:pt>
                <c:pt idx="251">
                  <c:v>67.75</c:v>
                </c:pt>
                <c:pt idx="252">
                  <c:v>68</c:v>
                </c:pt>
                <c:pt idx="253">
                  <c:v>68.25</c:v>
                </c:pt>
                <c:pt idx="254">
                  <c:v>68.5</c:v>
                </c:pt>
                <c:pt idx="255">
                  <c:v>68.75</c:v>
                </c:pt>
                <c:pt idx="256">
                  <c:v>69</c:v>
                </c:pt>
                <c:pt idx="257">
                  <c:v>69.25</c:v>
                </c:pt>
                <c:pt idx="258">
                  <c:v>69.5</c:v>
                </c:pt>
                <c:pt idx="259">
                  <c:v>69.75</c:v>
                </c:pt>
                <c:pt idx="260">
                  <c:v>70</c:v>
                </c:pt>
                <c:pt idx="261">
                  <c:v>70.25</c:v>
                </c:pt>
                <c:pt idx="262">
                  <c:v>70.5</c:v>
                </c:pt>
                <c:pt idx="263">
                  <c:v>70.75</c:v>
                </c:pt>
                <c:pt idx="264">
                  <c:v>71</c:v>
                </c:pt>
                <c:pt idx="265">
                  <c:v>71.25</c:v>
                </c:pt>
                <c:pt idx="266">
                  <c:v>71.5</c:v>
                </c:pt>
                <c:pt idx="267">
                  <c:v>71.75</c:v>
                </c:pt>
                <c:pt idx="268">
                  <c:v>72</c:v>
                </c:pt>
                <c:pt idx="269">
                  <c:v>72.25</c:v>
                </c:pt>
                <c:pt idx="270">
                  <c:v>72.5</c:v>
                </c:pt>
                <c:pt idx="271">
                  <c:v>72.75</c:v>
                </c:pt>
                <c:pt idx="272">
                  <c:v>73</c:v>
                </c:pt>
                <c:pt idx="273">
                  <c:v>73.25</c:v>
                </c:pt>
                <c:pt idx="274">
                  <c:v>73.5</c:v>
                </c:pt>
                <c:pt idx="275">
                  <c:v>73.75</c:v>
                </c:pt>
                <c:pt idx="276">
                  <c:v>74</c:v>
                </c:pt>
                <c:pt idx="277">
                  <c:v>74.25</c:v>
                </c:pt>
                <c:pt idx="278">
                  <c:v>74.5</c:v>
                </c:pt>
                <c:pt idx="279">
                  <c:v>74.75</c:v>
                </c:pt>
                <c:pt idx="280">
                  <c:v>75</c:v>
                </c:pt>
                <c:pt idx="281">
                  <c:v>75.25</c:v>
                </c:pt>
                <c:pt idx="282">
                  <c:v>75.5</c:v>
                </c:pt>
                <c:pt idx="283">
                  <c:v>75.75</c:v>
                </c:pt>
                <c:pt idx="284">
                  <c:v>76</c:v>
                </c:pt>
                <c:pt idx="285">
                  <c:v>76.25</c:v>
                </c:pt>
                <c:pt idx="286">
                  <c:v>76.5</c:v>
                </c:pt>
                <c:pt idx="287">
                  <c:v>76.75</c:v>
                </c:pt>
                <c:pt idx="288">
                  <c:v>77</c:v>
                </c:pt>
                <c:pt idx="289">
                  <c:v>77.25</c:v>
                </c:pt>
                <c:pt idx="290">
                  <c:v>77.5</c:v>
                </c:pt>
                <c:pt idx="291">
                  <c:v>77.75</c:v>
                </c:pt>
                <c:pt idx="292">
                  <c:v>78</c:v>
                </c:pt>
                <c:pt idx="293">
                  <c:v>78.25</c:v>
                </c:pt>
                <c:pt idx="294">
                  <c:v>78.5</c:v>
                </c:pt>
                <c:pt idx="295">
                  <c:v>78.75</c:v>
                </c:pt>
                <c:pt idx="296">
                  <c:v>79</c:v>
                </c:pt>
                <c:pt idx="297">
                  <c:v>79.25</c:v>
                </c:pt>
                <c:pt idx="298">
                  <c:v>79.5</c:v>
                </c:pt>
                <c:pt idx="299">
                  <c:v>79.75</c:v>
                </c:pt>
                <c:pt idx="300">
                  <c:v>80</c:v>
                </c:pt>
                <c:pt idx="301">
                  <c:v>80.25</c:v>
                </c:pt>
                <c:pt idx="302">
                  <c:v>80.5</c:v>
                </c:pt>
                <c:pt idx="303">
                  <c:v>80.75</c:v>
                </c:pt>
                <c:pt idx="304">
                  <c:v>81</c:v>
                </c:pt>
              </c:numCache>
            </c:numRef>
          </c:xVal>
          <c:yVal>
            <c:numRef>
              <c:f>dwtr_exterior_warm!$N$3:$N$307</c:f>
              <c:numCache>
                <c:formatCode>General</c:formatCode>
                <c:ptCount val="305"/>
                <c:pt idx="0">
                  <c:v>8</c:v>
                </c:pt>
                <c:pt idx="1">
                  <c:v>8</c:v>
                </c:pt>
                <c:pt idx="2">
                  <c:v>8</c:v>
                </c:pt>
                <c:pt idx="3">
                  <c:v>8</c:v>
                </c:pt>
                <c:pt idx="4">
                  <c:v>8</c:v>
                </c:pt>
                <c:pt idx="5">
                  <c:v>8</c:v>
                </c:pt>
                <c:pt idx="6">
                  <c:v>8</c:v>
                </c:pt>
                <c:pt idx="7">
                  <c:v>8</c:v>
                </c:pt>
                <c:pt idx="8">
                  <c:v>8</c:v>
                </c:pt>
                <c:pt idx="9">
                  <c:v>8</c:v>
                </c:pt>
                <c:pt idx="10">
                  <c:v>8</c:v>
                </c:pt>
                <c:pt idx="11">
                  <c:v>8</c:v>
                </c:pt>
                <c:pt idx="12">
                  <c:v>8</c:v>
                </c:pt>
                <c:pt idx="13">
                  <c:v>8</c:v>
                </c:pt>
                <c:pt idx="14">
                  <c:v>8</c:v>
                </c:pt>
                <c:pt idx="15">
                  <c:v>8</c:v>
                </c:pt>
                <c:pt idx="16">
                  <c:v>8</c:v>
                </c:pt>
                <c:pt idx="17">
                  <c:v>8</c:v>
                </c:pt>
                <c:pt idx="18">
                  <c:v>8</c:v>
                </c:pt>
                <c:pt idx="19">
                  <c:v>8</c:v>
                </c:pt>
                <c:pt idx="20">
                  <c:v>8</c:v>
                </c:pt>
                <c:pt idx="21">
                  <c:v>8</c:v>
                </c:pt>
                <c:pt idx="22">
                  <c:v>8</c:v>
                </c:pt>
                <c:pt idx="23">
                  <c:v>8</c:v>
                </c:pt>
                <c:pt idx="24">
                  <c:v>8</c:v>
                </c:pt>
                <c:pt idx="25">
                  <c:v>8</c:v>
                </c:pt>
                <c:pt idx="26">
                  <c:v>8</c:v>
                </c:pt>
                <c:pt idx="27">
                  <c:v>8</c:v>
                </c:pt>
                <c:pt idx="28">
                  <c:v>8</c:v>
                </c:pt>
                <c:pt idx="29">
                  <c:v>8</c:v>
                </c:pt>
                <c:pt idx="30">
                  <c:v>8</c:v>
                </c:pt>
                <c:pt idx="31">
                  <c:v>8</c:v>
                </c:pt>
                <c:pt idx="32">
                  <c:v>8</c:v>
                </c:pt>
                <c:pt idx="33">
                  <c:v>8</c:v>
                </c:pt>
                <c:pt idx="34">
                  <c:v>8</c:v>
                </c:pt>
                <c:pt idx="35">
                  <c:v>8</c:v>
                </c:pt>
                <c:pt idx="36">
                  <c:v>8</c:v>
                </c:pt>
                <c:pt idx="37">
                  <c:v>8</c:v>
                </c:pt>
                <c:pt idx="38">
                  <c:v>8</c:v>
                </c:pt>
                <c:pt idx="39">
                  <c:v>8</c:v>
                </c:pt>
                <c:pt idx="40">
                  <c:v>8</c:v>
                </c:pt>
                <c:pt idx="41">
                  <c:v>8</c:v>
                </c:pt>
                <c:pt idx="42">
                  <c:v>8</c:v>
                </c:pt>
                <c:pt idx="43">
                  <c:v>8</c:v>
                </c:pt>
                <c:pt idx="44">
                  <c:v>8</c:v>
                </c:pt>
                <c:pt idx="45">
                  <c:v>8</c:v>
                </c:pt>
                <c:pt idx="46">
                  <c:v>8</c:v>
                </c:pt>
                <c:pt idx="47">
                  <c:v>8</c:v>
                </c:pt>
                <c:pt idx="48">
                  <c:v>8</c:v>
                </c:pt>
                <c:pt idx="49">
                  <c:v>8</c:v>
                </c:pt>
                <c:pt idx="50">
                  <c:v>8</c:v>
                </c:pt>
                <c:pt idx="51">
                  <c:v>8</c:v>
                </c:pt>
                <c:pt idx="52">
                  <c:v>8</c:v>
                </c:pt>
                <c:pt idx="53">
                  <c:v>8</c:v>
                </c:pt>
                <c:pt idx="54">
                  <c:v>8</c:v>
                </c:pt>
                <c:pt idx="55">
                  <c:v>8</c:v>
                </c:pt>
                <c:pt idx="56">
                  <c:v>8</c:v>
                </c:pt>
                <c:pt idx="57">
                  <c:v>8</c:v>
                </c:pt>
                <c:pt idx="58">
                  <c:v>8</c:v>
                </c:pt>
                <c:pt idx="59">
                  <c:v>8</c:v>
                </c:pt>
                <c:pt idx="60">
                  <c:v>8</c:v>
                </c:pt>
                <c:pt idx="61">
                  <c:v>8</c:v>
                </c:pt>
                <c:pt idx="62">
                  <c:v>8</c:v>
                </c:pt>
                <c:pt idx="63">
                  <c:v>8</c:v>
                </c:pt>
                <c:pt idx="64">
                  <c:v>8</c:v>
                </c:pt>
                <c:pt idx="65">
                  <c:v>8</c:v>
                </c:pt>
                <c:pt idx="66">
                  <c:v>8</c:v>
                </c:pt>
                <c:pt idx="67">
                  <c:v>8</c:v>
                </c:pt>
                <c:pt idx="68">
                  <c:v>8</c:v>
                </c:pt>
                <c:pt idx="69">
                  <c:v>8</c:v>
                </c:pt>
                <c:pt idx="70">
                  <c:v>8</c:v>
                </c:pt>
                <c:pt idx="71">
                  <c:v>8</c:v>
                </c:pt>
                <c:pt idx="72">
                  <c:v>8</c:v>
                </c:pt>
                <c:pt idx="73">
                  <c:v>8</c:v>
                </c:pt>
                <c:pt idx="74">
                  <c:v>8</c:v>
                </c:pt>
                <c:pt idx="75">
                  <c:v>8</c:v>
                </c:pt>
                <c:pt idx="76">
                  <c:v>8</c:v>
                </c:pt>
                <c:pt idx="77">
                  <c:v>8</c:v>
                </c:pt>
                <c:pt idx="78">
                  <c:v>8</c:v>
                </c:pt>
                <c:pt idx="79">
                  <c:v>8</c:v>
                </c:pt>
                <c:pt idx="80">
                  <c:v>8</c:v>
                </c:pt>
                <c:pt idx="81">
                  <c:v>8</c:v>
                </c:pt>
                <c:pt idx="82">
                  <c:v>8</c:v>
                </c:pt>
                <c:pt idx="83">
                  <c:v>8</c:v>
                </c:pt>
                <c:pt idx="84">
                  <c:v>8</c:v>
                </c:pt>
                <c:pt idx="85">
                  <c:v>8</c:v>
                </c:pt>
                <c:pt idx="86">
                  <c:v>8</c:v>
                </c:pt>
                <c:pt idx="87">
                  <c:v>8</c:v>
                </c:pt>
                <c:pt idx="88">
                  <c:v>8</c:v>
                </c:pt>
                <c:pt idx="89">
                  <c:v>8</c:v>
                </c:pt>
                <c:pt idx="90">
                  <c:v>8</c:v>
                </c:pt>
                <c:pt idx="91">
                  <c:v>8</c:v>
                </c:pt>
                <c:pt idx="92">
                  <c:v>8</c:v>
                </c:pt>
                <c:pt idx="93">
                  <c:v>8</c:v>
                </c:pt>
                <c:pt idx="94">
                  <c:v>8</c:v>
                </c:pt>
                <c:pt idx="95">
                  <c:v>8</c:v>
                </c:pt>
                <c:pt idx="96">
                  <c:v>8</c:v>
                </c:pt>
                <c:pt idx="97">
                  <c:v>8</c:v>
                </c:pt>
                <c:pt idx="98">
                  <c:v>8</c:v>
                </c:pt>
                <c:pt idx="99">
                  <c:v>8</c:v>
                </c:pt>
                <c:pt idx="100">
                  <c:v>8</c:v>
                </c:pt>
                <c:pt idx="101">
                  <c:v>8</c:v>
                </c:pt>
                <c:pt idx="102">
                  <c:v>8</c:v>
                </c:pt>
                <c:pt idx="103">
                  <c:v>8</c:v>
                </c:pt>
                <c:pt idx="104">
                  <c:v>8</c:v>
                </c:pt>
                <c:pt idx="105">
                  <c:v>8</c:v>
                </c:pt>
                <c:pt idx="106">
                  <c:v>8</c:v>
                </c:pt>
                <c:pt idx="107">
                  <c:v>8</c:v>
                </c:pt>
                <c:pt idx="108">
                  <c:v>8</c:v>
                </c:pt>
                <c:pt idx="109">
                  <c:v>8</c:v>
                </c:pt>
                <c:pt idx="110">
                  <c:v>8</c:v>
                </c:pt>
                <c:pt idx="111">
                  <c:v>8</c:v>
                </c:pt>
                <c:pt idx="112">
                  <c:v>8</c:v>
                </c:pt>
                <c:pt idx="113">
                  <c:v>8</c:v>
                </c:pt>
                <c:pt idx="114">
                  <c:v>8</c:v>
                </c:pt>
                <c:pt idx="115">
                  <c:v>8</c:v>
                </c:pt>
                <c:pt idx="116">
                  <c:v>8</c:v>
                </c:pt>
                <c:pt idx="117">
                  <c:v>8</c:v>
                </c:pt>
                <c:pt idx="118">
                  <c:v>8</c:v>
                </c:pt>
                <c:pt idx="119">
                  <c:v>8</c:v>
                </c:pt>
                <c:pt idx="120">
                  <c:v>8</c:v>
                </c:pt>
                <c:pt idx="121">
                  <c:v>8</c:v>
                </c:pt>
                <c:pt idx="122">
                  <c:v>8</c:v>
                </c:pt>
                <c:pt idx="123">
                  <c:v>8</c:v>
                </c:pt>
                <c:pt idx="124">
                  <c:v>8</c:v>
                </c:pt>
                <c:pt idx="125">
                  <c:v>8</c:v>
                </c:pt>
                <c:pt idx="126">
                  <c:v>8</c:v>
                </c:pt>
                <c:pt idx="127">
                  <c:v>8</c:v>
                </c:pt>
                <c:pt idx="128">
                  <c:v>8</c:v>
                </c:pt>
                <c:pt idx="129">
                  <c:v>8</c:v>
                </c:pt>
                <c:pt idx="130">
                  <c:v>8</c:v>
                </c:pt>
                <c:pt idx="131">
                  <c:v>8</c:v>
                </c:pt>
                <c:pt idx="132">
                  <c:v>8</c:v>
                </c:pt>
                <c:pt idx="133">
                  <c:v>8</c:v>
                </c:pt>
                <c:pt idx="134">
                  <c:v>8</c:v>
                </c:pt>
                <c:pt idx="135">
                  <c:v>8</c:v>
                </c:pt>
                <c:pt idx="136">
                  <c:v>8</c:v>
                </c:pt>
                <c:pt idx="137">
                  <c:v>8</c:v>
                </c:pt>
                <c:pt idx="138">
                  <c:v>8</c:v>
                </c:pt>
                <c:pt idx="139">
                  <c:v>8</c:v>
                </c:pt>
                <c:pt idx="140">
                  <c:v>8</c:v>
                </c:pt>
                <c:pt idx="141">
                  <c:v>8</c:v>
                </c:pt>
                <c:pt idx="142">
                  <c:v>8</c:v>
                </c:pt>
                <c:pt idx="143">
                  <c:v>8</c:v>
                </c:pt>
                <c:pt idx="144">
                  <c:v>8</c:v>
                </c:pt>
                <c:pt idx="145">
                  <c:v>8</c:v>
                </c:pt>
                <c:pt idx="146">
                  <c:v>8</c:v>
                </c:pt>
                <c:pt idx="147">
                  <c:v>8</c:v>
                </c:pt>
                <c:pt idx="148">
                  <c:v>8</c:v>
                </c:pt>
                <c:pt idx="149">
                  <c:v>8</c:v>
                </c:pt>
                <c:pt idx="150">
                  <c:v>8</c:v>
                </c:pt>
                <c:pt idx="151">
                  <c:v>8</c:v>
                </c:pt>
                <c:pt idx="152">
                  <c:v>8</c:v>
                </c:pt>
                <c:pt idx="153">
                  <c:v>8</c:v>
                </c:pt>
                <c:pt idx="154">
                  <c:v>8</c:v>
                </c:pt>
                <c:pt idx="155">
                  <c:v>8</c:v>
                </c:pt>
                <c:pt idx="156">
                  <c:v>8</c:v>
                </c:pt>
                <c:pt idx="157">
                  <c:v>8</c:v>
                </c:pt>
                <c:pt idx="158">
                  <c:v>8</c:v>
                </c:pt>
                <c:pt idx="159">
                  <c:v>8</c:v>
                </c:pt>
                <c:pt idx="160">
                  <c:v>8</c:v>
                </c:pt>
                <c:pt idx="161">
                  <c:v>8</c:v>
                </c:pt>
                <c:pt idx="162">
                  <c:v>8</c:v>
                </c:pt>
                <c:pt idx="163">
                  <c:v>8</c:v>
                </c:pt>
                <c:pt idx="164">
                  <c:v>8</c:v>
                </c:pt>
                <c:pt idx="165">
                  <c:v>8</c:v>
                </c:pt>
                <c:pt idx="166">
                  <c:v>8</c:v>
                </c:pt>
                <c:pt idx="167">
                  <c:v>8</c:v>
                </c:pt>
                <c:pt idx="168">
                  <c:v>8</c:v>
                </c:pt>
                <c:pt idx="169">
                  <c:v>8</c:v>
                </c:pt>
                <c:pt idx="170">
                  <c:v>8</c:v>
                </c:pt>
                <c:pt idx="171">
                  <c:v>8</c:v>
                </c:pt>
                <c:pt idx="172">
                  <c:v>8</c:v>
                </c:pt>
                <c:pt idx="173">
                  <c:v>8</c:v>
                </c:pt>
                <c:pt idx="174">
                  <c:v>8</c:v>
                </c:pt>
                <c:pt idx="175">
                  <c:v>8</c:v>
                </c:pt>
                <c:pt idx="176">
                  <c:v>8</c:v>
                </c:pt>
                <c:pt idx="177">
                  <c:v>8</c:v>
                </c:pt>
                <c:pt idx="178">
                  <c:v>8</c:v>
                </c:pt>
                <c:pt idx="179">
                  <c:v>8</c:v>
                </c:pt>
                <c:pt idx="180">
                  <c:v>8</c:v>
                </c:pt>
                <c:pt idx="181">
                  <c:v>8</c:v>
                </c:pt>
                <c:pt idx="182">
                  <c:v>8</c:v>
                </c:pt>
                <c:pt idx="183">
                  <c:v>8</c:v>
                </c:pt>
                <c:pt idx="184">
                  <c:v>8</c:v>
                </c:pt>
                <c:pt idx="185">
                  <c:v>8</c:v>
                </c:pt>
                <c:pt idx="186">
                  <c:v>8</c:v>
                </c:pt>
                <c:pt idx="187">
                  <c:v>8</c:v>
                </c:pt>
                <c:pt idx="188">
                  <c:v>8</c:v>
                </c:pt>
                <c:pt idx="189">
                  <c:v>8</c:v>
                </c:pt>
                <c:pt idx="190">
                  <c:v>8</c:v>
                </c:pt>
                <c:pt idx="191">
                  <c:v>8</c:v>
                </c:pt>
                <c:pt idx="192">
                  <c:v>8</c:v>
                </c:pt>
                <c:pt idx="193">
                  <c:v>8</c:v>
                </c:pt>
                <c:pt idx="194">
                  <c:v>8</c:v>
                </c:pt>
                <c:pt idx="195">
                  <c:v>8</c:v>
                </c:pt>
                <c:pt idx="196">
                  <c:v>8</c:v>
                </c:pt>
                <c:pt idx="197">
                  <c:v>8</c:v>
                </c:pt>
                <c:pt idx="198">
                  <c:v>8</c:v>
                </c:pt>
                <c:pt idx="199">
                  <c:v>8</c:v>
                </c:pt>
                <c:pt idx="200">
                  <c:v>8</c:v>
                </c:pt>
                <c:pt idx="201">
                  <c:v>8</c:v>
                </c:pt>
                <c:pt idx="202">
                  <c:v>8</c:v>
                </c:pt>
                <c:pt idx="203">
                  <c:v>8</c:v>
                </c:pt>
                <c:pt idx="204">
                  <c:v>8</c:v>
                </c:pt>
                <c:pt idx="205">
                  <c:v>8</c:v>
                </c:pt>
                <c:pt idx="206">
                  <c:v>8</c:v>
                </c:pt>
                <c:pt idx="207">
                  <c:v>8</c:v>
                </c:pt>
                <c:pt idx="208">
                  <c:v>8</c:v>
                </c:pt>
                <c:pt idx="209">
                  <c:v>8</c:v>
                </c:pt>
                <c:pt idx="210">
                  <c:v>8</c:v>
                </c:pt>
                <c:pt idx="211">
                  <c:v>8</c:v>
                </c:pt>
                <c:pt idx="212">
                  <c:v>8</c:v>
                </c:pt>
                <c:pt idx="213">
                  <c:v>8</c:v>
                </c:pt>
                <c:pt idx="214">
                  <c:v>8</c:v>
                </c:pt>
                <c:pt idx="215">
                  <c:v>8</c:v>
                </c:pt>
                <c:pt idx="216">
                  <c:v>8</c:v>
                </c:pt>
                <c:pt idx="217">
                  <c:v>8</c:v>
                </c:pt>
                <c:pt idx="218">
                  <c:v>8</c:v>
                </c:pt>
                <c:pt idx="219">
                  <c:v>8</c:v>
                </c:pt>
                <c:pt idx="220">
                  <c:v>8</c:v>
                </c:pt>
                <c:pt idx="221">
                  <c:v>8</c:v>
                </c:pt>
                <c:pt idx="222">
                  <c:v>8</c:v>
                </c:pt>
                <c:pt idx="223">
                  <c:v>8</c:v>
                </c:pt>
                <c:pt idx="224">
                  <c:v>8</c:v>
                </c:pt>
                <c:pt idx="225">
                  <c:v>8</c:v>
                </c:pt>
                <c:pt idx="226">
                  <c:v>8</c:v>
                </c:pt>
                <c:pt idx="227">
                  <c:v>8</c:v>
                </c:pt>
                <c:pt idx="228">
                  <c:v>8</c:v>
                </c:pt>
                <c:pt idx="229">
                  <c:v>8</c:v>
                </c:pt>
                <c:pt idx="230">
                  <c:v>8</c:v>
                </c:pt>
                <c:pt idx="231">
                  <c:v>8</c:v>
                </c:pt>
                <c:pt idx="232">
                  <c:v>8</c:v>
                </c:pt>
                <c:pt idx="233">
                  <c:v>8</c:v>
                </c:pt>
                <c:pt idx="234">
                  <c:v>8</c:v>
                </c:pt>
                <c:pt idx="235">
                  <c:v>8</c:v>
                </c:pt>
                <c:pt idx="236">
                  <c:v>8</c:v>
                </c:pt>
                <c:pt idx="237">
                  <c:v>8</c:v>
                </c:pt>
                <c:pt idx="238">
                  <c:v>8</c:v>
                </c:pt>
                <c:pt idx="239">
                  <c:v>8</c:v>
                </c:pt>
                <c:pt idx="240">
                  <c:v>8</c:v>
                </c:pt>
                <c:pt idx="241">
                  <c:v>8</c:v>
                </c:pt>
                <c:pt idx="242">
                  <c:v>8</c:v>
                </c:pt>
                <c:pt idx="243">
                  <c:v>8</c:v>
                </c:pt>
                <c:pt idx="244">
                  <c:v>8</c:v>
                </c:pt>
                <c:pt idx="245">
                  <c:v>8</c:v>
                </c:pt>
                <c:pt idx="246">
                  <c:v>8</c:v>
                </c:pt>
                <c:pt idx="247">
                  <c:v>8</c:v>
                </c:pt>
                <c:pt idx="248">
                  <c:v>8</c:v>
                </c:pt>
                <c:pt idx="249">
                  <c:v>8</c:v>
                </c:pt>
                <c:pt idx="250">
                  <c:v>8</c:v>
                </c:pt>
                <c:pt idx="251">
                  <c:v>8</c:v>
                </c:pt>
                <c:pt idx="252">
                  <c:v>8</c:v>
                </c:pt>
                <c:pt idx="253">
                  <c:v>8</c:v>
                </c:pt>
                <c:pt idx="254">
                  <c:v>8</c:v>
                </c:pt>
                <c:pt idx="255">
                  <c:v>8</c:v>
                </c:pt>
                <c:pt idx="256">
                  <c:v>8</c:v>
                </c:pt>
                <c:pt idx="257">
                  <c:v>8</c:v>
                </c:pt>
                <c:pt idx="258">
                  <c:v>8</c:v>
                </c:pt>
                <c:pt idx="259">
                  <c:v>8</c:v>
                </c:pt>
                <c:pt idx="260">
                  <c:v>8</c:v>
                </c:pt>
                <c:pt idx="261">
                  <c:v>8</c:v>
                </c:pt>
                <c:pt idx="262">
                  <c:v>8</c:v>
                </c:pt>
                <c:pt idx="263">
                  <c:v>8</c:v>
                </c:pt>
                <c:pt idx="264">
                  <c:v>8</c:v>
                </c:pt>
                <c:pt idx="265">
                  <c:v>8</c:v>
                </c:pt>
                <c:pt idx="266">
                  <c:v>8</c:v>
                </c:pt>
                <c:pt idx="267">
                  <c:v>8</c:v>
                </c:pt>
                <c:pt idx="268">
                  <c:v>8</c:v>
                </c:pt>
                <c:pt idx="269">
                  <c:v>8</c:v>
                </c:pt>
                <c:pt idx="270">
                  <c:v>8</c:v>
                </c:pt>
                <c:pt idx="271">
                  <c:v>8</c:v>
                </c:pt>
                <c:pt idx="272">
                  <c:v>8</c:v>
                </c:pt>
                <c:pt idx="273">
                  <c:v>8</c:v>
                </c:pt>
                <c:pt idx="274">
                  <c:v>8</c:v>
                </c:pt>
                <c:pt idx="275">
                  <c:v>8</c:v>
                </c:pt>
                <c:pt idx="276">
                  <c:v>8</c:v>
                </c:pt>
                <c:pt idx="277">
                  <c:v>8</c:v>
                </c:pt>
                <c:pt idx="278">
                  <c:v>8</c:v>
                </c:pt>
                <c:pt idx="279">
                  <c:v>8</c:v>
                </c:pt>
                <c:pt idx="280">
                  <c:v>8</c:v>
                </c:pt>
                <c:pt idx="281">
                  <c:v>8</c:v>
                </c:pt>
                <c:pt idx="282">
                  <c:v>8</c:v>
                </c:pt>
                <c:pt idx="283">
                  <c:v>8</c:v>
                </c:pt>
                <c:pt idx="284">
                  <c:v>8</c:v>
                </c:pt>
                <c:pt idx="285">
                  <c:v>8</c:v>
                </c:pt>
                <c:pt idx="286">
                  <c:v>8</c:v>
                </c:pt>
                <c:pt idx="287">
                  <c:v>8</c:v>
                </c:pt>
                <c:pt idx="288">
                  <c:v>8</c:v>
                </c:pt>
                <c:pt idx="289">
                  <c:v>8</c:v>
                </c:pt>
                <c:pt idx="290">
                  <c:v>8</c:v>
                </c:pt>
                <c:pt idx="291">
                  <c:v>8</c:v>
                </c:pt>
                <c:pt idx="292">
                  <c:v>8</c:v>
                </c:pt>
                <c:pt idx="293">
                  <c:v>8</c:v>
                </c:pt>
                <c:pt idx="294">
                  <c:v>8</c:v>
                </c:pt>
                <c:pt idx="295">
                  <c:v>8</c:v>
                </c:pt>
                <c:pt idx="296">
                  <c:v>8</c:v>
                </c:pt>
                <c:pt idx="297">
                  <c:v>8</c:v>
                </c:pt>
                <c:pt idx="298">
                  <c:v>8</c:v>
                </c:pt>
                <c:pt idx="299">
                  <c:v>8</c:v>
                </c:pt>
                <c:pt idx="300">
                  <c:v>8</c:v>
                </c:pt>
                <c:pt idx="301">
                  <c:v>8</c:v>
                </c:pt>
                <c:pt idx="302">
                  <c:v>8</c:v>
                </c:pt>
                <c:pt idx="303">
                  <c:v>8</c:v>
                </c:pt>
                <c:pt idx="304">
                  <c:v>8</c:v>
                </c:pt>
              </c:numCache>
            </c:numRef>
          </c:yVal>
          <c:smooth val="1"/>
        </c:ser>
        <c:ser>
          <c:idx val="1"/>
          <c:order val="4"/>
          <c:tx>
            <c:strRef>
              <c:f>dwtr_exterior_secondary!$C$1:$C$2</c:f>
              <c:strCache>
                <c:ptCount val="2"/>
                <c:pt idx="0">
                  <c:v>2nd Only</c:v>
                </c:pt>
                <c:pt idx="1">
                  <c:v>WSE (ft)</c:v>
                </c:pt>
              </c:strCache>
            </c:strRef>
          </c:tx>
          <c:spPr>
            <a:ln w="19050" cap="rnd">
              <a:solidFill>
                <a:schemeClr val="accent5">
                  <a:lumMod val="20000"/>
                  <a:lumOff val="80000"/>
                </a:schemeClr>
              </a:solidFill>
              <a:round/>
            </a:ln>
            <a:effectLst/>
          </c:spPr>
          <c:marker>
            <c:symbol val="none"/>
          </c:marker>
          <c:xVal>
            <c:numRef>
              <c:f>dwtr_exterior_secondary!$A$3:$A$307</c:f>
              <c:numCache>
                <c:formatCode>General</c:formatCode>
                <c:ptCount val="30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32.25</c:v>
                </c:pt>
                <c:pt idx="130">
                  <c:v>32.5</c:v>
                </c:pt>
                <c:pt idx="131">
                  <c:v>32.75</c:v>
                </c:pt>
                <c:pt idx="132">
                  <c:v>33</c:v>
                </c:pt>
                <c:pt idx="133">
                  <c:v>33.25</c:v>
                </c:pt>
                <c:pt idx="134">
                  <c:v>33.5</c:v>
                </c:pt>
                <c:pt idx="135">
                  <c:v>33.75</c:v>
                </c:pt>
                <c:pt idx="136">
                  <c:v>34</c:v>
                </c:pt>
                <c:pt idx="137">
                  <c:v>34.25</c:v>
                </c:pt>
                <c:pt idx="138">
                  <c:v>34.5</c:v>
                </c:pt>
                <c:pt idx="139">
                  <c:v>34.75</c:v>
                </c:pt>
                <c:pt idx="140">
                  <c:v>35</c:v>
                </c:pt>
                <c:pt idx="141">
                  <c:v>35.25</c:v>
                </c:pt>
                <c:pt idx="142">
                  <c:v>35.5</c:v>
                </c:pt>
                <c:pt idx="143">
                  <c:v>35.75</c:v>
                </c:pt>
                <c:pt idx="144">
                  <c:v>36</c:v>
                </c:pt>
                <c:pt idx="145">
                  <c:v>36.25</c:v>
                </c:pt>
                <c:pt idx="146">
                  <c:v>36.5</c:v>
                </c:pt>
                <c:pt idx="147">
                  <c:v>36.75</c:v>
                </c:pt>
                <c:pt idx="148">
                  <c:v>37</c:v>
                </c:pt>
                <c:pt idx="149">
                  <c:v>37.25</c:v>
                </c:pt>
                <c:pt idx="150">
                  <c:v>37.5</c:v>
                </c:pt>
                <c:pt idx="151">
                  <c:v>37.75</c:v>
                </c:pt>
                <c:pt idx="152">
                  <c:v>38</c:v>
                </c:pt>
                <c:pt idx="153">
                  <c:v>38.25</c:v>
                </c:pt>
                <c:pt idx="154">
                  <c:v>38.5</c:v>
                </c:pt>
                <c:pt idx="155">
                  <c:v>38.75</c:v>
                </c:pt>
                <c:pt idx="156">
                  <c:v>39</c:v>
                </c:pt>
                <c:pt idx="157">
                  <c:v>39.25</c:v>
                </c:pt>
                <c:pt idx="158">
                  <c:v>39.5</c:v>
                </c:pt>
                <c:pt idx="159">
                  <c:v>39.75</c:v>
                </c:pt>
                <c:pt idx="160">
                  <c:v>40</c:v>
                </c:pt>
                <c:pt idx="161">
                  <c:v>40.25</c:v>
                </c:pt>
                <c:pt idx="162">
                  <c:v>40.5</c:v>
                </c:pt>
                <c:pt idx="163">
                  <c:v>40.75</c:v>
                </c:pt>
                <c:pt idx="164">
                  <c:v>41</c:v>
                </c:pt>
                <c:pt idx="165">
                  <c:v>41.25</c:v>
                </c:pt>
                <c:pt idx="166">
                  <c:v>41.5</c:v>
                </c:pt>
                <c:pt idx="167">
                  <c:v>41.75</c:v>
                </c:pt>
                <c:pt idx="168">
                  <c:v>42</c:v>
                </c:pt>
                <c:pt idx="169">
                  <c:v>42.25</c:v>
                </c:pt>
                <c:pt idx="170">
                  <c:v>42.5</c:v>
                </c:pt>
                <c:pt idx="171">
                  <c:v>42.75</c:v>
                </c:pt>
                <c:pt idx="172">
                  <c:v>43</c:v>
                </c:pt>
                <c:pt idx="173">
                  <c:v>43.25</c:v>
                </c:pt>
                <c:pt idx="174">
                  <c:v>43.5</c:v>
                </c:pt>
                <c:pt idx="175">
                  <c:v>43.75</c:v>
                </c:pt>
                <c:pt idx="176">
                  <c:v>44</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pt idx="225">
                  <c:v>61.25</c:v>
                </c:pt>
                <c:pt idx="226">
                  <c:v>61.5</c:v>
                </c:pt>
                <c:pt idx="227">
                  <c:v>61.75</c:v>
                </c:pt>
                <c:pt idx="228">
                  <c:v>62</c:v>
                </c:pt>
                <c:pt idx="229">
                  <c:v>62.25</c:v>
                </c:pt>
                <c:pt idx="230">
                  <c:v>62.5</c:v>
                </c:pt>
                <c:pt idx="231">
                  <c:v>62.75</c:v>
                </c:pt>
                <c:pt idx="232">
                  <c:v>63</c:v>
                </c:pt>
                <c:pt idx="233">
                  <c:v>63.25</c:v>
                </c:pt>
                <c:pt idx="234">
                  <c:v>63.5</c:v>
                </c:pt>
                <c:pt idx="235">
                  <c:v>63.75</c:v>
                </c:pt>
                <c:pt idx="236">
                  <c:v>64</c:v>
                </c:pt>
                <c:pt idx="237">
                  <c:v>64.25</c:v>
                </c:pt>
                <c:pt idx="238">
                  <c:v>64.5</c:v>
                </c:pt>
                <c:pt idx="239">
                  <c:v>64.75</c:v>
                </c:pt>
                <c:pt idx="240">
                  <c:v>65</c:v>
                </c:pt>
                <c:pt idx="241">
                  <c:v>65.25</c:v>
                </c:pt>
                <c:pt idx="242">
                  <c:v>65.5</c:v>
                </c:pt>
                <c:pt idx="243">
                  <c:v>65.75</c:v>
                </c:pt>
                <c:pt idx="244">
                  <c:v>66</c:v>
                </c:pt>
                <c:pt idx="245">
                  <c:v>66.25</c:v>
                </c:pt>
                <c:pt idx="246">
                  <c:v>66.5</c:v>
                </c:pt>
                <c:pt idx="247">
                  <c:v>66.75</c:v>
                </c:pt>
                <c:pt idx="248">
                  <c:v>67</c:v>
                </c:pt>
                <c:pt idx="249">
                  <c:v>67.25</c:v>
                </c:pt>
                <c:pt idx="250">
                  <c:v>67.5</c:v>
                </c:pt>
                <c:pt idx="251">
                  <c:v>67.75</c:v>
                </c:pt>
                <c:pt idx="252">
                  <c:v>68</c:v>
                </c:pt>
                <c:pt idx="253">
                  <c:v>68.25</c:v>
                </c:pt>
                <c:pt idx="254">
                  <c:v>68.5</c:v>
                </c:pt>
                <c:pt idx="255">
                  <c:v>68.75</c:v>
                </c:pt>
                <c:pt idx="256">
                  <c:v>69</c:v>
                </c:pt>
                <c:pt idx="257">
                  <c:v>69.25</c:v>
                </c:pt>
                <c:pt idx="258">
                  <c:v>69.5</c:v>
                </c:pt>
                <c:pt idx="259">
                  <c:v>69.75</c:v>
                </c:pt>
                <c:pt idx="260">
                  <c:v>70</c:v>
                </c:pt>
                <c:pt idx="261">
                  <c:v>70.25</c:v>
                </c:pt>
                <c:pt idx="262">
                  <c:v>70.5</c:v>
                </c:pt>
                <c:pt idx="263">
                  <c:v>70.75</c:v>
                </c:pt>
                <c:pt idx="264">
                  <c:v>71</c:v>
                </c:pt>
                <c:pt idx="265">
                  <c:v>71.25</c:v>
                </c:pt>
                <c:pt idx="266">
                  <c:v>71.5</c:v>
                </c:pt>
                <c:pt idx="267">
                  <c:v>71.75</c:v>
                </c:pt>
                <c:pt idx="268">
                  <c:v>72</c:v>
                </c:pt>
                <c:pt idx="269">
                  <c:v>72.25</c:v>
                </c:pt>
                <c:pt idx="270">
                  <c:v>72.5</c:v>
                </c:pt>
                <c:pt idx="271">
                  <c:v>72.75</c:v>
                </c:pt>
                <c:pt idx="272">
                  <c:v>73</c:v>
                </c:pt>
                <c:pt idx="273">
                  <c:v>73.25</c:v>
                </c:pt>
                <c:pt idx="274">
                  <c:v>73.5</c:v>
                </c:pt>
                <c:pt idx="275">
                  <c:v>73.75</c:v>
                </c:pt>
                <c:pt idx="276">
                  <c:v>74</c:v>
                </c:pt>
                <c:pt idx="277">
                  <c:v>74.25</c:v>
                </c:pt>
                <c:pt idx="278">
                  <c:v>74.5</c:v>
                </c:pt>
                <c:pt idx="279">
                  <c:v>74.75</c:v>
                </c:pt>
                <c:pt idx="280">
                  <c:v>75</c:v>
                </c:pt>
                <c:pt idx="281">
                  <c:v>75.25</c:v>
                </c:pt>
                <c:pt idx="282">
                  <c:v>75.5</c:v>
                </c:pt>
                <c:pt idx="283">
                  <c:v>75.75</c:v>
                </c:pt>
                <c:pt idx="284">
                  <c:v>76</c:v>
                </c:pt>
                <c:pt idx="285">
                  <c:v>76.25</c:v>
                </c:pt>
                <c:pt idx="286">
                  <c:v>76.5</c:v>
                </c:pt>
                <c:pt idx="287">
                  <c:v>76.75</c:v>
                </c:pt>
                <c:pt idx="288">
                  <c:v>77</c:v>
                </c:pt>
                <c:pt idx="289">
                  <c:v>77.25</c:v>
                </c:pt>
                <c:pt idx="290">
                  <c:v>77.5</c:v>
                </c:pt>
                <c:pt idx="291">
                  <c:v>77.75</c:v>
                </c:pt>
                <c:pt idx="292">
                  <c:v>78</c:v>
                </c:pt>
                <c:pt idx="293">
                  <c:v>78.25</c:v>
                </c:pt>
                <c:pt idx="294">
                  <c:v>78.5</c:v>
                </c:pt>
                <c:pt idx="295">
                  <c:v>78.75</c:v>
                </c:pt>
                <c:pt idx="296">
                  <c:v>79</c:v>
                </c:pt>
                <c:pt idx="297">
                  <c:v>79.25</c:v>
                </c:pt>
                <c:pt idx="298">
                  <c:v>79.5</c:v>
                </c:pt>
                <c:pt idx="299">
                  <c:v>79.75</c:v>
                </c:pt>
                <c:pt idx="300">
                  <c:v>80</c:v>
                </c:pt>
                <c:pt idx="301">
                  <c:v>80.25</c:v>
                </c:pt>
                <c:pt idx="302">
                  <c:v>80.5</c:v>
                </c:pt>
                <c:pt idx="303">
                  <c:v>80.75</c:v>
                </c:pt>
                <c:pt idx="304">
                  <c:v>81</c:v>
                </c:pt>
              </c:numCache>
            </c:numRef>
          </c:xVal>
          <c:yVal>
            <c:numRef>
              <c:f>dwtr_exterior_secondary!$C$3:$C$307</c:f>
              <c:numCache>
                <c:formatCode>General</c:formatCode>
                <c:ptCount val="305"/>
                <c:pt idx="0">
                  <c:v>16.285693361663299</c:v>
                </c:pt>
                <c:pt idx="1">
                  <c:v>16.290373779348197</c:v>
                </c:pt>
                <c:pt idx="2">
                  <c:v>16.291369229673197</c:v>
                </c:pt>
                <c:pt idx="3">
                  <c:v>16.290140677062798</c:v>
                </c:pt>
                <c:pt idx="4">
                  <c:v>16.287507054804898</c:v>
                </c:pt>
                <c:pt idx="5">
                  <c:v>16.283972376520399</c:v>
                </c:pt>
                <c:pt idx="6">
                  <c:v>16.279692865873898</c:v>
                </c:pt>
                <c:pt idx="7">
                  <c:v>16.275064406710399</c:v>
                </c:pt>
                <c:pt idx="8">
                  <c:v>16.2702420587528</c:v>
                </c:pt>
                <c:pt idx="9">
                  <c:v>16.209990997337098</c:v>
                </c:pt>
                <c:pt idx="10">
                  <c:v>16.151937300265899</c:v>
                </c:pt>
                <c:pt idx="11">
                  <c:v>16.0987711209217</c:v>
                </c:pt>
                <c:pt idx="12">
                  <c:v>16.053812154088099</c:v>
                </c:pt>
                <c:pt idx="13">
                  <c:v>16.01994410491</c:v>
                </c:pt>
                <c:pt idx="14">
                  <c:v>15.9976986232406</c:v>
                </c:pt>
                <c:pt idx="15">
                  <c:v>15.984585633152999</c:v>
                </c:pt>
                <c:pt idx="16">
                  <c:v>15.976992620899999</c:v>
                </c:pt>
                <c:pt idx="17">
                  <c:v>15.983360102774499</c:v>
                </c:pt>
                <c:pt idx="18">
                  <c:v>15.9789802202642</c:v>
                </c:pt>
                <c:pt idx="19">
                  <c:v>15.9850927371262</c:v>
                </c:pt>
                <c:pt idx="20">
                  <c:v>15.979974185729999</c:v>
                </c:pt>
                <c:pt idx="21">
                  <c:v>15.985873780628699</c:v>
                </c:pt>
                <c:pt idx="22">
                  <c:v>15.9805484344575</c:v>
                </c:pt>
                <c:pt idx="23">
                  <c:v>15.986290024777499</c:v>
                </c:pt>
                <c:pt idx="24">
                  <c:v>15.980950860131099</c:v>
                </c:pt>
                <c:pt idx="25">
                  <c:v>15.970495480885599</c:v>
                </c:pt>
                <c:pt idx="26">
                  <c:v>15.963102763023199</c:v>
                </c:pt>
                <c:pt idx="27">
                  <c:v>15.9580666834577</c:v>
                </c:pt>
                <c:pt idx="28">
                  <c:v>15.9548044258503</c:v>
                </c:pt>
                <c:pt idx="29">
                  <c:v>15.9528021759994</c:v>
                </c:pt>
                <c:pt idx="30">
                  <c:v>15.9514213419247</c:v>
                </c:pt>
                <c:pt idx="31">
                  <c:v>15.9504911439882</c:v>
                </c:pt>
                <c:pt idx="32">
                  <c:v>15.9498863737098</c:v>
                </c:pt>
                <c:pt idx="33">
                  <c:v>15.968850370292399</c:v>
                </c:pt>
                <c:pt idx="34">
                  <c:v>15.9811373251897</c:v>
                </c:pt>
                <c:pt idx="35">
                  <c:v>15.989586410372</c:v>
                </c:pt>
                <c:pt idx="36">
                  <c:v>15.995657927206299</c:v>
                </c:pt>
                <c:pt idx="37">
                  <c:v>16.000158218419198</c:v>
                </c:pt>
                <c:pt idx="38">
                  <c:v>16.0035792122139</c:v>
                </c:pt>
                <c:pt idx="39">
                  <c:v>16.006238935985099</c:v>
                </c:pt>
                <c:pt idx="40">
                  <c:v>16.008351207111797</c:v>
                </c:pt>
                <c:pt idx="41">
                  <c:v>16.032114201736498</c:v>
                </c:pt>
                <c:pt idx="42">
                  <c:v>16.049171198370399</c:v>
                </c:pt>
                <c:pt idx="43">
                  <c:v>16.0620163751768</c:v>
                </c:pt>
                <c:pt idx="44">
                  <c:v>16.072011957855</c:v>
                </c:pt>
                <c:pt idx="45">
                  <c:v>16.079984840361398</c:v>
                </c:pt>
                <c:pt idx="46">
                  <c:v>16.0864734985274</c:v>
                </c:pt>
                <c:pt idx="47">
                  <c:v>16.091845214870098</c:v>
                </c:pt>
                <c:pt idx="48">
                  <c:v>16.096360131027499</c:v>
                </c:pt>
                <c:pt idx="49">
                  <c:v>16.115292746174099</c:v>
                </c:pt>
                <c:pt idx="50">
                  <c:v>16.130405950436099</c:v>
                </c:pt>
                <c:pt idx="51">
                  <c:v>16.1427682282213</c:v>
                </c:pt>
                <c:pt idx="52">
                  <c:v>16.1530757870906</c:v>
                </c:pt>
                <c:pt idx="53">
                  <c:v>16.161806632942298</c:v>
                </c:pt>
                <c:pt idx="54">
                  <c:v>16.1693020518785</c:v>
                </c:pt>
                <c:pt idx="55">
                  <c:v>16.1758132138525</c:v>
                </c:pt>
                <c:pt idx="56">
                  <c:v>16.181529482222199</c:v>
                </c:pt>
                <c:pt idx="57">
                  <c:v>16.1968479794057</c:v>
                </c:pt>
                <c:pt idx="58">
                  <c:v>16.209860677421098</c:v>
                </c:pt>
                <c:pt idx="59">
                  <c:v>16.2210722800056</c:v>
                </c:pt>
                <c:pt idx="60">
                  <c:v>16.2308486258089</c:v>
                </c:pt>
                <c:pt idx="61">
                  <c:v>16.2394626459363</c:v>
                </c:pt>
                <c:pt idx="62">
                  <c:v>16.2471227433177</c:v>
                </c:pt>
                <c:pt idx="63">
                  <c:v>16.253991119483299</c:v>
                </c:pt>
                <c:pt idx="64">
                  <c:v>16.260196052143399</c:v>
                </c:pt>
                <c:pt idx="65">
                  <c:v>16.273990342743797</c:v>
                </c:pt>
                <c:pt idx="66">
                  <c:v>16.2860579723638</c:v>
                </c:pt>
                <c:pt idx="67">
                  <c:v>16.296725291594498</c:v>
                </c:pt>
                <c:pt idx="68">
                  <c:v>16.306240828590699</c:v>
                </c:pt>
                <c:pt idx="69">
                  <c:v>16.3147977053411</c:v>
                </c:pt>
                <c:pt idx="70">
                  <c:v>16.322548541544599</c:v>
                </c:pt>
                <c:pt idx="71">
                  <c:v>16.329615685537998</c:v>
                </c:pt>
                <c:pt idx="72">
                  <c:v>16.336098429696499</c:v>
                </c:pt>
                <c:pt idx="73">
                  <c:v>16.3481217961121</c:v>
                </c:pt>
                <c:pt idx="74">
                  <c:v>16.358889817490397</c:v>
                </c:pt>
                <c:pt idx="75">
                  <c:v>16.368606982247897</c:v>
                </c:pt>
                <c:pt idx="76">
                  <c:v>16.377435741968899</c:v>
                </c:pt>
                <c:pt idx="77">
                  <c:v>16.385506950875296</c:v>
                </c:pt>
                <c:pt idx="78">
                  <c:v>16.392927276775097</c:v>
                </c:pt>
                <c:pt idx="79">
                  <c:v>16.399784580403598</c:v>
                </c:pt>
                <c:pt idx="80">
                  <c:v>16.406151896241798</c:v>
                </c:pt>
                <c:pt idx="81">
                  <c:v>16.417095396866497</c:v>
                </c:pt>
                <c:pt idx="82">
                  <c:v>16.427047544451298</c:v>
                </c:pt>
                <c:pt idx="83">
                  <c:v>16.436150631487699</c:v>
                </c:pt>
                <c:pt idx="84">
                  <c:v>16.444520499076898</c:v>
                </c:pt>
                <c:pt idx="85">
                  <c:v>16.452253268180197</c:v>
                </c:pt>
                <c:pt idx="86">
                  <c:v>16.459429154745798</c:v>
                </c:pt>
                <c:pt idx="87">
                  <c:v>16.466115636462696</c:v>
                </c:pt>
                <c:pt idx="88">
                  <c:v>16.472369881767598</c:v>
                </c:pt>
                <c:pt idx="89">
                  <c:v>16.482138939084997</c:v>
                </c:pt>
                <c:pt idx="90">
                  <c:v>16.491128111688198</c:v>
                </c:pt>
                <c:pt idx="91">
                  <c:v>16.499436679352897</c:v>
                </c:pt>
                <c:pt idx="92">
                  <c:v>16.507147866709197</c:v>
                </c:pt>
                <c:pt idx="93">
                  <c:v>16.514331973060198</c:v>
                </c:pt>
                <c:pt idx="94">
                  <c:v>16.521048788232797</c:v>
                </c:pt>
                <c:pt idx="95">
                  <c:v>16.527349480313397</c:v>
                </c:pt>
                <c:pt idx="96">
                  <c:v>16.5332780870698</c:v>
                </c:pt>
                <c:pt idx="97">
                  <c:v>16.542126572585698</c:v>
                </c:pt>
                <c:pt idx="98">
                  <c:v>16.550313618421498</c:v>
                </c:pt>
                <c:pt idx="99">
                  <c:v>16.557918958944299</c:v>
                </c:pt>
                <c:pt idx="100">
                  <c:v>16.565010093252496</c:v>
                </c:pt>
                <c:pt idx="101">
                  <c:v>16.571644534966296</c:v>
                </c:pt>
                <c:pt idx="102">
                  <c:v>16.577871580228098</c:v>
                </c:pt>
                <c:pt idx="103">
                  <c:v>16.583733711401099</c:v>
                </c:pt>
                <c:pt idx="104">
                  <c:v>16.589267721953497</c:v>
                </c:pt>
                <c:pt idx="105">
                  <c:v>16.5972400420413</c:v>
                </c:pt>
                <c:pt idx="106">
                  <c:v>16.604632126270399</c:v>
                </c:pt>
                <c:pt idx="107">
                  <c:v>16.611512166336798</c:v>
                </c:pt>
                <c:pt idx="108">
                  <c:v>16.617938142628496</c:v>
                </c:pt>
                <c:pt idx="109">
                  <c:v>16.623959645334498</c:v>
                </c:pt>
                <c:pt idx="110">
                  <c:v>16.629619319552997</c:v>
                </c:pt>
                <c:pt idx="111">
                  <c:v>16.6349540224663</c:v>
                </c:pt>
                <c:pt idx="112">
                  <c:v>16.639995757648897</c:v>
                </c:pt>
                <c:pt idx="113">
                  <c:v>16.644938340744897</c:v>
                </c:pt>
                <c:pt idx="114">
                  <c:v>16.649650151683698</c:v>
                </c:pt>
                <c:pt idx="115">
                  <c:v>16.654149705590399</c:v>
                </c:pt>
                <c:pt idx="116">
                  <c:v>16.658453516196499</c:v>
                </c:pt>
                <c:pt idx="117">
                  <c:v>16.662576357844699</c:v>
                </c:pt>
                <c:pt idx="118">
                  <c:v>16.666531487706699</c:v>
                </c:pt>
                <c:pt idx="119">
                  <c:v>16.670330835066999</c:v>
                </c:pt>
                <c:pt idx="120">
                  <c:v>16.673985163204797</c:v>
                </c:pt>
                <c:pt idx="121">
                  <c:v>16.678306265038998</c:v>
                </c:pt>
                <c:pt idx="122">
                  <c:v>16.682442896100497</c:v>
                </c:pt>
                <c:pt idx="123">
                  <c:v>16.686407998109399</c:v>
                </c:pt>
                <c:pt idx="124">
                  <c:v>16.690213279887299</c:v>
                </c:pt>
                <c:pt idx="125">
                  <c:v>16.6938693614206</c:v>
                </c:pt>
                <c:pt idx="126">
                  <c:v>16.697385898266798</c:v>
                </c:pt>
                <c:pt idx="127">
                  <c:v>16.700771689350098</c:v>
                </c:pt>
                <c:pt idx="128">
                  <c:v>16.704034770669598</c:v>
                </c:pt>
                <c:pt idx="129">
                  <c:v>16.707871521348299</c:v>
                </c:pt>
                <c:pt idx="130">
                  <c:v>16.711547964778497</c:v>
                </c:pt>
                <c:pt idx="131">
                  <c:v>16.715074636081997</c:v>
                </c:pt>
                <c:pt idx="132">
                  <c:v>16.718461141946399</c:v>
                </c:pt>
                <c:pt idx="133">
                  <c:v>16.721716260990199</c:v>
                </c:pt>
                <c:pt idx="134">
                  <c:v>16.724848031432998</c:v>
                </c:pt>
                <c:pt idx="135">
                  <c:v>16.727863827898197</c:v>
                </c:pt>
                <c:pt idx="136">
                  <c:v>16.730770428881897</c:v>
                </c:pt>
                <c:pt idx="137">
                  <c:v>16.732526917601497</c:v>
                </c:pt>
                <c:pt idx="138">
                  <c:v>16.734248508418599</c:v>
                </c:pt>
                <c:pt idx="139">
                  <c:v>16.735936329665698</c:v>
                </c:pt>
                <c:pt idx="140">
                  <c:v>16.737591454435798</c:v>
                </c:pt>
                <c:pt idx="141">
                  <c:v>16.739214904264799</c:v>
                </c:pt>
                <c:pt idx="142">
                  <c:v>16.740807652509297</c:v>
                </c:pt>
                <c:pt idx="143">
                  <c:v>16.742370627448899</c:v>
                </c:pt>
                <c:pt idx="144">
                  <c:v>16.743904715139898</c:v>
                </c:pt>
                <c:pt idx="145">
                  <c:v>16.74439948201</c:v>
                </c:pt>
                <c:pt idx="146">
                  <c:v>16.744905093438298</c:v>
                </c:pt>
                <c:pt idx="147">
                  <c:v>16.745420769506097</c:v>
                </c:pt>
                <c:pt idx="148">
                  <c:v>16.745945772063099</c:v>
                </c:pt>
                <c:pt idx="149">
                  <c:v>16.746479402467198</c:v>
                </c:pt>
                <c:pt idx="150">
                  <c:v>16.747020999449898</c:v>
                </c:pt>
                <c:pt idx="151">
                  <c:v>16.747569937102199</c:v>
                </c:pt>
                <c:pt idx="152">
                  <c:v>16.748125622972498</c:v>
                </c:pt>
                <c:pt idx="153">
                  <c:v>16.7481741503202</c:v>
                </c:pt>
                <c:pt idx="154">
                  <c:v>16.748236633955997</c:v>
                </c:pt>
                <c:pt idx="155">
                  <c:v>16.74831254962</c:v>
                </c:pt>
                <c:pt idx="156">
                  <c:v>16.748401390890496</c:v>
                </c:pt>
                <c:pt idx="157">
                  <c:v>16.748502668595098</c:v>
                </c:pt>
                <c:pt idx="158">
                  <c:v>16.748615910236797</c:v>
                </c:pt>
                <c:pt idx="159">
                  <c:v>16.748740659436798</c:v>
                </c:pt>
                <c:pt idx="160">
                  <c:v>16.748876475393899</c:v>
                </c:pt>
                <c:pt idx="161">
                  <c:v>16.748951787959498</c:v>
                </c:pt>
                <c:pt idx="162">
                  <c:v>16.749029983013397</c:v>
                </c:pt>
                <c:pt idx="163">
                  <c:v>16.749110998581997</c:v>
                </c:pt>
                <c:pt idx="164">
                  <c:v>16.749194773886398</c:v>
                </c:pt>
                <c:pt idx="165">
                  <c:v>16.749281249319196</c:v>
                </c:pt>
                <c:pt idx="166">
                  <c:v>16.749370366421697</c:v>
                </c:pt>
                <c:pt idx="167">
                  <c:v>16.749462067861199</c:v>
                </c:pt>
                <c:pt idx="168">
                  <c:v>16.749556297409399</c:v>
                </c:pt>
                <c:pt idx="169">
                  <c:v>16.749662751620797</c:v>
                </c:pt>
                <c:pt idx="170">
                  <c:v>16.749769335264499</c:v>
                </c:pt>
                <c:pt idx="171">
                  <c:v>16.749876044920697</c:v>
                </c:pt>
                <c:pt idx="172">
                  <c:v>16.749982877208698</c:v>
                </c:pt>
                <c:pt idx="173">
                  <c:v>16.750089828786198</c:v>
                </c:pt>
                <c:pt idx="174">
                  <c:v>16.750196896351596</c:v>
                </c:pt>
                <c:pt idx="175">
                  <c:v>16.750304076641097</c:v>
                </c:pt>
                <c:pt idx="176">
                  <c:v>16.750411366427297</c:v>
                </c:pt>
                <c:pt idx="177">
                  <c:v>16.776536250545099</c:v>
                </c:pt>
                <c:pt idx="178">
                  <c:v>16.780790975109497</c:v>
                </c:pt>
                <c:pt idx="179">
                  <c:v>16.784818032012598</c:v>
                </c:pt>
                <c:pt idx="180">
                  <c:v>16.788642799701098</c:v>
                </c:pt>
                <c:pt idx="181">
                  <c:v>16.792274133452796</c:v>
                </c:pt>
                <c:pt idx="182">
                  <c:v>16.795712328395297</c:v>
                </c:pt>
                <c:pt idx="183">
                  <c:v>16.798983410967598</c:v>
                </c:pt>
                <c:pt idx="184">
                  <c:v>16.802104256413198</c:v>
                </c:pt>
                <c:pt idx="185">
                  <c:v>16.805060213635098</c:v>
                </c:pt>
                <c:pt idx="186">
                  <c:v>16.807883222231098</c:v>
                </c:pt>
                <c:pt idx="187">
                  <c:v>16.810579003166296</c:v>
                </c:pt>
                <c:pt idx="188">
                  <c:v>16.813150840070897</c:v>
                </c:pt>
                <c:pt idx="189">
                  <c:v>16.815614193039899</c:v>
                </c:pt>
                <c:pt idx="190">
                  <c:v>16.817944589996699</c:v>
                </c:pt>
                <c:pt idx="191">
                  <c:v>16.820177929385498</c:v>
                </c:pt>
                <c:pt idx="192">
                  <c:v>16.822277592573297</c:v>
                </c:pt>
                <c:pt idx="193">
                  <c:v>16.824305552321597</c:v>
                </c:pt>
                <c:pt idx="194">
                  <c:v>16.826264257214099</c:v>
                </c:pt>
                <c:pt idx="195">
                  <c:v>16.828143961079697</c:v>
                </c:pt>
                <c:pt idx="196">
                  <c:v>16.829947820473798</c:v>
                </c:pt>
                <c:pt idx="197">
                  <c:v>16.831638257342998</c:v>
                </c:pt>
                <c:pt idx="198">
                  <c:v>16.833302755804297</c:v>
                </c:pt>
                <c:pt idx="199">
                  <c:v>16.8349020241692</c:v>
                </c:pt>
                <c:pt idx="200">
                  <c:v>16.836439137683499</c:v>
                </c:pt>
                <c:pt idx="201">
                  <c:v>16.837916647051198</c:v>
                </c:pt>
                <c:pt idx="202">
                  <c:v>16.839340055503296</c:v>
                </c:pt>
                <c:pt idx="203">
                  <c:v>16.840711763287697</c:v>
                </c:pt>
                <c:pt idx="204">
                  <c:v>16.842031514775798</c:v>
                </c:pt>
                <c:pt idx="205">
                  <c:v>16.843303985277799</c:v>
                </c:pt>
                <c:pt idx="206">
                  <c:v>16.844460705796699</c:v>
                </c:pt>
                <c:pt idx="207">
                  <c:v>16.845647962491597</c:v>
                </c:pt>
                <c:pt idx="208">
                  <c:v>16.846792237607399</c:v>
                </c:pt>
                <c:pt idx="209">
                  <c:v>16.847915439088297</c:v>
                </c:pt>
                <c:pt idx="210">
                  <c:v>16.848999901062399</c:v>
                </c:pt>
                <c:pt idx="211">
                  <c:v>16.850048711980499</c:v>
                </c:pt>
                <c:pt idx="212">
                  <c:v>16.851062748611998</c:v>
                </c:pt>
                <c:pt idx="213">
                  <c:v>16.852041468917999</c:v>
                </c:pt>
                <c:pt idx="214">
                  <c:v>16.852988904309196</c:v>
                </c:pt>
                <c:pt idx="215">
                  <c:v>16.853906391574696</c:v>
                </c:pt>
                <c:pt idx="216">
                  <c:v>16.854794408269999</c:v>
                </c:pt>
                <c:pt idx="217">
                  <c:v>16.855652303251198</c:v>
                </c:pt>
                <c:pt idx="218">
                  <c:v>16.856484733132</c:v>
                </c:pt>
                <c:pt idx="219">
                  <c:v>16.857288170917396</c:v>
                </c:pt>
                <c:pt idx="220">
                  <c:v>16.858070183124099</c:v>
                </c:pt>
                <c:pt idx="221">
                  <c:v>16.858830567486397</c:v>
                </c:pt>
                <c:pt idx="222">
                  <c:v>16.859566721424198</c:v>
                </c:pt>
                <c:pt idx="223">
                  <c:v>16.860280780392799</c:v>
                </c:pt>
                <c:pt idx="224">
                  <c:v>16.860973276510698</c:v>
                </c:pt>
                <c:pt idx="225">
                  <c:v>16.861647494213496</c:v>
                </c:pt>
                <c:pt idx="226">
                  <c:v>16.862291454311798</c:v>
                </c:pt>
                <c:pt idx="227">
                  <c:v>16.862901257183999</c:v>
                </c:pt>
                <c:pt idx="228">
                  <c:v>16.863521164815797</c:v>
                </c:pt>
                <c:pt idx="229">
                  <c:v>16.864124068813197</c:v>
                </c:pt>
                <c:pt idx="230">
                  <c:v>16.864711396894997</c:v>
                </c:pt>
                <c:pt idx="231">
                  <c:v>16.865279502579298</c:v>
                </c:pt>
                <c:pt idx="232">
                  <c:v>16.865828215053597</c:v>
                </c:pt>
                <c:pt idx="233">
                  <c:v>16.866367602108799</c:v>
                </c:pt>
                <c:pt idx="234">
                  <c:v>16.866887093594499</c:v>
                </c:pt>
                <c:pt idx="235">
                  <c:v>16.867408120811699</c:v>
                </c:pt>
                <c:pt idx="236">
                  <c:v>16.867904772669199</c:v>
                </c:pt>
                <c:pt idx="237">
                  <c:v>16.868388751335097</c:v>
                </c:pt>
                <c:pt idx="238">
                  <c:v>16.8688598621982</c:v>
                </c:pt>
                <c:pt idx="239">
                  <c:v>16.869318546456096</c:v>
                </c:pt>
                <c:pt idx="240">
                  <c:v>16.869769893629698</c:v>
                </c:pt>
                <c:pt idx="241">
                  <c:v>16.870206249235999</c:v>
                </c:pt>
                <c:pt idx="242">
                  <c:v>16.870630760759799</c:v>
                </c:pt>
                <c:pt idx="243">
                  <c:v>16.871043971949398</c:v>
                </c:pt>
                <c:pt idx="244">
                  <c:v>16.871446293872097</c:v>
                </c:pt>
                <c:pt idx="245">
                  <c:v>16.871840309422197</c:v>
                </c:pt>
                <c:pt idx="246">
                  <c:v>16.872224633166699</c:v>
                </c:pt>
                <c:pt idx="247">
                  <c:v>16.872597600478198</c:v>
                </c:pt>
                <c:pt idx="248">
                  <c:v>16.872967567007599</c:v>
                </c:pt>
                <c:pt idx="249">
                  <c:v>16.873325298880097</c:v>
                </c:pt>
                <c:pt idx="250">
                  <c:v>16.873674248658698</c:v>
                </c:pt>
                <c:pt idx="251">
                  <c:v>16.874011656955197</c:v>
                </c:pt>
                <c:pt idx="252">
                  <c:v>16.874345383183798</c:v>
                </c:pt>
                <c:pt idx="253">
                  <c:v>16.874672456658899</c:v>
                </c:pt>
                <c:pt idx="254">
                  <c:v>16.874990204393097</c:v>
                </c:pt>
                <c:pt idx="255">
                  <c:v>16.875301233253897</c:v>
                </c:pt>
                <c:pt idx="256">
                  <c:v>16.875606149160998</c:v>
                </c:pt>
                <c:pt idx="257">
                  <c:v>16.875905386780598</c:v>
                </c:pt>
                <c:pt idx="258">
                  <c:v>16.876199514388798</c:v>
                </c:pt>
                <c:pt idx="259">
                  <c:v>16.876486114444699</c:v>
                </c:pt>
                <c:pt idx="260">
                  <c:v>16.876767386180298</c:v>
                </c:pt>
                <c:pt idx="261">
                  <c:v>16.877044497216598</c:v>
                </c:pt>
                <c:pt idx="262">
                  <c:v>16.877320400722397</c:v>
                </c:pt>
                <c:pt idx="263">
                  <c:v>16.877583624473697</c:v>
                </c:pt>
                <c:pt idx="264">
                  <c:v>16.877841105713198</c:v>
                </c:pt>
                <c:pt idx="265">
                  <c:v>16.878093208165797</c:v>
                </c:pt>
                <c:pt idx="266">
                  <c:v>16.878340220032999</c:v>
                </c:pt>
                <c:pt idx="267">
                  <c:v>16.878582463576198</c:v>
                </c:pt>
                <c:pt idx="268">
                  <c:v>16.878819100485899</c:v>
                </c:pt>
                <c:pt idx="269">
                  <c:v>16.879051567766897</c:v>
                </c:pt>
                <c:pt idx="270">
                  <c:v>16.879279283160397</c:v>
                </c:pt>
                <c:pt idx="271">
                  <c:v>16.879502314557797</c:v>
                </c:pt>
                <c:pt idx="272">
                  <c:v>16.879722326278699</c:v>
                </c:pt>
                <c:pt idx="273">
                  <c:v>16.879939187060298</c:v>
                </c:pt>
                <c:pt idx="274">
                  <c:v>16.880149146547598</c:v>
                </c:pt>
                <c:pt idx="275">
                  <c:v>16.880354981445599</c:v>
                </c:pt>
                <c:pt idx="276">
                  <c:v>16.880557495028999</c:v>
                </c:pt>
                <c:pt idx="277">
                  <c:v>16.880754989473697</c:v>
                </c:pt>
                <c:pt idx="278">
                  <c:v>16.880948625147898</c:v>
                </c:pt>
                <c:pt idx="279">
                  <c:v>16.881139287556</c:v>
                </c:pt>
                <c:pt idx="280">
                  <c:v>16.881326256595599</c:v>
                </c:pt>
                <c:pt idx="281">
                  <c:v>16.881509180458696</c:v>
                </c:pt>
                <c:pt idx="282">
                  <c:v>16.881689110904798</c:v>
                </c:pt>
                <c:pt idx="283">
                  <c:v>16.881861604625197</c:v>
                </c:pt>
                <c:pt idx="284">
                  <c:v>16.882031918114997</c:v>
                </c:pt>
                <c:pt idx="285">
                  <c:v>16.882200539184296</c:v>
                </c:pt>
                <c:pt idx="286">
                  <c:v>16.882367172306697</c:v>
                </c:pt>
                <c:pt idx="287">
                  <c:v>16.882522841473097</c:v>
                </c:pt>
                <c:pt idx="288">
                  <c:v>16.882684467375498</c:v>
                </c:pt>
                <c:pt idx="289">
                  <c:v>16.882840968953296</c:v>
                </c:pt>
                <c:pt idx="290">
                  <c:v>16.882994850134097</c:v>
                </c:pt>
                <c:pt idx="291">
                  <c:v>16.883145984178597</c:v>
                </c:pt>
                <c:pt idx="292">
                  <c:v>16.883294292494696</c:v>
                </c:pt>
                <c:pt idx="293">
                  <c:v>16.883439740125699</c:v>
                </c:pt>
                <c:pt idx="294">
                  <c:v>16.883582327160397</c:v>
                </c:pt>
                <c:pt idx="295">
                  <c:v>16.883722079524798</c:v>
                </c:pt>
                <c:pt idx="296">
                  <c:v>16.883860034630597</c:v>
                </c:pt>
                <c:pt idx="297">
                  <c:v>16.883995825471398</c:v>
                </c:pt>
                <c:pt idx="298">
                  <c:v>16.884129358542499</c:v>
                </c:pt>
                <c:pt idx="299">
                  <c:v>16.884260015330799</c:v>
                </c:pt>
                <c:pt idx="300">
                  <c:v>16.884388783177897</c:v>
                </c:pt>
                <c:pt idx="301">
                  <c:v>16.884515552587899</c:v>
                </c:pt>
                <c:pt idx="302">
                  <c:v>16.884640293149896</c:v>
                </c:pt>
                <c:pt idx="303">
                  <c:v>16.884742037047499</c:v>
                </c:pt>
                <c:pt idx="304">
                  <c:v>16.884842059692197</c:v>
                </c:pt>
              </c:numCache>
            </c:numRef>
          </c:yVal>
          <c:smooth val="1"/>
        </c:ser>
        <c:ser>
          <c:idx val="2"/>
          <c:order val="5"/>
          <c:tx>
            <c:strRef>
              <c:f>dwtr_exterior_secondary!$D$1:$D$2</c:f>
              <c:strCache>
                <c:ptCount val="2"/>
                <c:pt idx="0">
                  <c:v>2nd Only</c:v>
                </c:pt>
                <c:pt idx="1">
                  <c:v>Channel Velocity (fps)</c:v>
                </c:pt>
              </c:strCache>
            </c:strRef>
          </c:tx>
          <c:spPr>
            <a:ln w="19050" cap="rnd">
              <a:solidFill>
                <a:srgbClr val="FFC000"/>
              </a:solidFill>
              <a:round/>
            </a:ln>
            <a:effectLst/>
          </c:spPr>
          <c:marker>
            <c:symbol val="none"/>
          </c:marker>
          <c:xVal>
            <c:numRef>
              <c:f>dwtr_exterior_secondary!$A$3:$A$307</c:f>
              <c:numCache>
                <c:formatCode>General</c:formatCode>
                <c:ptCount val="30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32.25</c:v>
                </c:pt>
                <c:pt idx="130">
                  <c:v>32.5</c:v>
                </c:pt>
                <c:pt idx="131">
                  <c:v>32.75</c:v>
                </c:pt>
                <c:pt idx="132">
                  <c:v>33</c:v>
                </c:pt>
                <c:pt idx="133">
                  <c:v>33.25</c:v>
                </c:pt>
                <c:pt idx="134">
                  <c:v>33.5</c:v>
                </c:pt>
                <c:pt idx="135">
                  <c:v>33.75</c:v>
                </c:pt>
                <c:pt idx="136">
                  <c:v>34</c:v>
                </c:pt>
                <c:pt idx="137">
                  <c:v>34.25</c:v>
                </c:pt>
                <c:pt idx="138">
                  <c:v>34.5</c:v>
                </c:pt>
                <c:pt idx="139">
                  <c:v>34.75</c:v>
                </c:pt>
                <c:pt idx="140">
                  <c:v>35</c:v>
                </c:pt>
                <c:pt idx="141">
                  <c:v>35.25</c:v>
                </c:pt>
                <c:pt idx="142">
                  <c:v>35.5</c:v>
                </c:pt>
                <c:pt idx="143">
                  <c:v>35.75</c:v>
                </c:pt>
                <c:pt idx="144">
                  <c:v>36</c:v>
                </c:pt>
                <c:pt idx="145">
                  <c:v>36.25</c:v>
                </c:pt>
                <c:pt idx="146">
                  <c:v>36.5</c:v>
                </c:pt>
                <c:pt idx="147">
                  <c:v>36.75</c:v>
                </c:pt>
                <c:pt idx="148">
                  <c:v>37</c:v>
                </c:pt>
                <c:pt idx="149">
                  <c:v>37.25</c:v>
                </c:pt>
                <c:pt idx="150">
                  <c:v>37.5</c:v>
                </c:pt>
                <c:pt idx="151">
                  <c:v>37.75</c:v>
                </c:pt>
                <c:pt idx="152">
                  <c:v>38</c:v>
                </c:pt>
                <c:pt idx="153">
                  <c:v>38.25</c:v>
                </c:pt>
                <c:pt idx="154">
                  <c:v>38.5</c:v>
                </c:pt>
                <c:pt idx="155">
                  <c:v>38.75</c:v>
                </c:pt>
                <c:pt idx="156">
                  <c:v>39</c:v>
                </c:pt>
                <c:pt idx="157">
                  <c:v>39.25</c:v>
                </c:pt>
                <c:pt idx="158">
                  <c:v>39.5</c:v>
                </c:pt>
                <c:pt idx="159">
                  <c:v>39.75</c:v>
                </c:pt>
                <c:pt idx="160">
                  <c:v>40</c:v>
                </c:pt>
                <c:pt idx="161">
                  <c:v>40.25</c:v>
                </c:pt>
                <c:pt idx="162">
                  <c:v>40.5</c:v>
                </c:pt>
                <c:pt idx="163">
                  <c:v>40.75</c:v>
                </c:pt>
                <c:pt idx="164">
                  <c:v>41</c:v>
                </c:pt>
                <c:pt idx="165">
                  <c:v>41.25</c:v>
                </c:pt>
                <c:pt idx="166">
                  <c:v>41.5</c:v>
                </c:pt>
                <c:pt idx="167">
                  <c:v>41.75</c:v>
                </c:pt>
                <c:pt idx="168">
                  <c:v>42</c:v>
                </c:pt>
                <c:pt idx="169">
                  <c:v>42.25</c:v>
                </c:pt>
                <c:pt idx="170">
                  <c:v>42.5</c:v>
                </c:pt>
                <c:pt idx="171">
                  <c:v>42.75</c:v>
                </c:pt>
                <c:pt idx="172">
                  <c:v>43</c:v>
                </c:pt>
                <c:pt idx="173">
                  <c:v>43.25</c:v>
                </c:pt>
                <c:pt idx="174">
                  <c:v>43.5</c:v>
                </c:pt>
                <c:pt idx="175">
                  <c:v>43.75</c:v>
                </c:pt>
                <c:pt idx="176">
                  <c:v>44</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pt idx="225">
                  <c:v>61.25</c:v>
                </c:pt>
                <c:pt idx="226">
                  <c:v>61.5</c:v>
                </c:pt>
                <c:pt idx="227">
                  <c:v>61.75</c:v>
                </c:pt>
                <c:pt idx="228">
                  <c:v>62</c:v>
                </c:pt>
                <c:pt idx="229">
                  <c:v>62.25</c:v>
                </c:pt>
                <c:pt idx="230">
                  <c:v>62.5</c:v>
                </c:pt>
                <c:pt idx="231">
                  <c:v>62.75</c:v>
                </c:pt>
                <c:pt idx="232">
                  <c:v>63</c:v>
                </c:pt>
                <c:pt idx="233">
                  <c:v>63.25</c:v>
                </c:pt>
                <c:pt idx="234">
                  <c:v>63.5</c:v>
                </c:pt>
                <c:pt idx="235">
                  <c:v>63.75</c:v>
                </c:pt>
                <c:pt idx="236">
                  <c:v>64</c:v>
                </c:pt>
                <c:pt idx="237">
                  <c:v>64.25</c:v>
                </c:pt>
                <c:pt idx="238">
                  <c:v>64.5</c:v>
                </c:pt>
                <c:pt idx="239">
                  <c:v>64.75</c:v>
                </c:pt>
                <c:pt idx="240">
                  <c:v>65</c:v>
                </c:pt>
                <c:pt idx="241">
                  <c:v>65.25</c:v>
                </c:pt>
                <c:pt idx="242">
                  <c:v>65.5</c:v>
                </c:pt>
                <c:pt idx="243">
                  <c:v>65.75</c:v>
                </c:pt>
                <c:pt idx="244">
                  <c:v>66</c:v>
                </c:pt>
                <c:pt idx="245">
                  <c:v>66.25</c:v>
                </c:pt>
                <c:pt idx="246">
                  <c:v>66.5</c:v>
                </c:pt>
                <c:pt idx="247">
                  <c:v>66.75</c:v>
                </c:pt>
                <c:pt idx="248">
                  <c:v>67</c:v>
                </c:pt>
                <c:pt idx="249">
                  <c:v>67.25</c:v>
                </c:pt>
                <c:pt idx="250">
                  <c:v>67.5</c:v>
                </c:pt>
                <c:pt idx="251">
                  <c:v>67.75</c:v>
                </c:pt>
                <c:pt idx="252">
                  <c:v>68</c:v>
                </c:pt>
                <c:pt idx="253">
                  <c:v>68.25</c:v>
                </c:pt>
                <c:pt idx="254">
                  <c:v>68.5</c:v>
                </c:pt>
                <c:pt idx="255">
                  <c:v>68.75</c:v>
                </c:pt>
                <c:pt idx="256">
                  <c:v>69</c:v>
                </c:pt>
                <c:pt idx="257">
                  <c:v>69.25</c:v>
                </c:pt>
                <c:pt idx="258">
                  <c:v>69.5</c:v>
                </c:pt>
                <c:pt idx="259">
                  <c:v>69.75</c:v>
                </c:pt>
                <c:pt idx="260">
                  <c:v>70</c:v>
                </c:pt>
                <c:pt idx="261">
                  <c:v>70.25</c:v>
                </c:pt>
                <c:pt idx="262">
                  <c:v>70.5</c:v>
                </c:pt>
                <c:pt idx="263">
                  <c:v>70.75</c:v>
                </c:pt>
                <c:pt idx="264">
                  <c:v>71</c:v>
                </c:pt>
                <c:pt idx="265">
                  <c:v>71.25</c:v>
                </c:pt>
                <c:pt idx="266">
                  <c:v>71.5</c:v>
                </c:pt>
                <c:pt idx="267">
                  <c:v>71.75</c:v>
                </c:pt>
                <c:pt idx="268">
                  <c:v>72</c:v>
                </c:pt>
                <c:pt idx="269">
                  <c:v>72.25</c:v>
                </c:pt>
                <c:pt idx="270">
                  <c:v>72.5</c:v>
                </c:pt>
                <c:pt idx="271">
                  <c:v>72.75</c:v>
                </c:pt>
                <c:pt idx="272">
                  <c:v>73</c:v>
                </c:pt>
                <c:pt idx="273">
                  <c:v>73.25</c:v>
                </c:pt>
                <c:pt idx="274">
                  <c:v>73.5</c:v>
                </c:pt>
                <c:pt idx="275">
                  <c:v>73.75</c:v>
                </c:pt>
                <c:pt idx="276">
                  <c:v>74</c:v>
                </c:pt>
                <c:pt idx="277">
                  <c:v>74.25</c:v>
                </c:pt>
                <c:pt idx="278">
                  <c:v>74.5</c:v>
                </c:pt>
                <c:pt idx="279">
                  <c:v>74.75</c:v>
                </c:pt>
                <c:pt idx="280">
                  <c:v>75</c:v>
                </c:pt>
                <c:pt idx="281">
                  <c:v>75.25</c:v>
                </c:pt>
                <c:pt idx="282">
                  <c:v>75.5</c:v>
                </c:pt>
                <c:pt idx="283">
                  <c:v>75.75</c:v>
                </c:pt>
                <c:pt idx="284">
                  <c:v>76</c:v>
                </c:pt>
                <c:pt idx="285">
                  <c:v>76.25</c:v>
                </c:pt>
                <c:pt idx="286">
                  <c:v>76.5</c:v>
                </c:pt>
                <c:pt idx="287">
                  <c:v>76.75</c:v>
                </c:pt>
                <c:pt idx="288">
                  <c:v>77</c:v>
                </c:pt>
                <c:pt idx="289">
                  <c:v>77.25</c:v>
                </c:pt>
                <c:pt idx="290">
                  <c:v>77.5</c:v>
                </c:pt>
                <c:pt idx="291">
                  <c:v>77.75</c:v>
                </c:pt>
                <c:pt idx="292">
                  <c:v>78</c:v>
                </c:pt>
                <c:pt idx="293">
                  <c:v>78.25</c:v>
                </c:pt>
                <c:pt idx="294">
                  <c:v>78.5</c:v>
                </c:pt>
                <c:pt idx="295">
                  <c:v>78.75</c:v>
                </c:pt>
                <c:pt idx="296">
                  <c:v>79</c:v>
                </c:pt>
                <c:pt idx="297">
                  <c:v>79.25</c:v>
                </c:pt>
                <c:pt idx="298">
                  <c:v>79.5</c:v>
                </c:pt>
                <c:pt idx="299">
                  <c:v>79.75</c:v>
                </c:pt>
                <c:pt idx="300">
                  <c:v>80</c:v>
                </c:pt>
                <c:pt idx="301">
                  <c:v>80.25</c:v>
                </c:pt>
                <c:pt idx="302">
                  <c:v>80.5</c:v>
                </c:pt>
                <c:pt idx="303">
                  <c:v>80.75</c:v>
                </c:pt>
                <c:pt idx="304">
                  <c:v>81</c:v>
                </c:pt>
              </c:numCache>
            </c:numRef>
          </c:xVal>
          <c:yVal>
            <c:numRef>
              <c:f>dwtr_exterior_secondary!$D$3:$D$307</c:f>
              <c:numCache>
                <c:formatCode>General</c:formatCode>
                <c:ptCount val="305"/>
                <c:pt idx="0">
                  <c:v>6.1993290040984697</c:v>
                </c:pt>
                <c:pt idx="1">
                  <c:v>6.17499021289417</c:v>
                </c:pt>
                <c:pt idx="2">
                  <c:v>6.1698013578356603</c:v>
                </c:pt>
                <c:pt idx="3">
                  <c:v>6.1762046450741099</c:v>
                </c:pt>
                <c:pt idx="4">
                  <c:v>6.1899089168295696</c:v>
                </c:pt>
                <c:pt idx="5">
                  <c:v>6.2082543617475396</c:v>
                </c:pt>
                <c:pt idx="6">
                  <c:v>6.23039329311076</c:v>
                </c:pt>
                <c:pt idx="7">
                  <c:v>6.2542492056659498</c:v>
                </c:pt>
                <c:pt idx="8">
                  <c:v>6.27900804596222</c:v>
                </c:pt>
                <c:pt idx="9">
                  <c:v>6.5805002235689898</c:v>
                </c:pt>
                <c:pt idx="10">
                  <c:v>6.8584712676577899</c:v>
                </c:pt>
                <c:pt idx="11">
                  <c:v>7.1035041071887104</c:v>
                </c:pt>
                <c:pt idx="12">
                  <c:v>7.3042997313054103</c:v>
                </c:pt>
                <c:pt idx="13">
                  <c:v>7.4519889346586998</c:v>
                </c:pt>
                <c:pt idx="14">
                  <c:v>7.5474229705946998</c:v>
                </c:pt>
                <c:pt idx="15">
                  <c:v>7.6031170881855399</c:v>
                </c:pt>
                <c:pt idx="16">
                  <c:v>7.63518076711334</c:v>
                </c:pt>
                <c:pt idx="17">
                  <c:v>7.6083013875940404</c:v>
                </c:pt>
                <c:pt idx="18">
                  <c:v>7.6268005814745603</c:v>
                </c:pt>
                <c:pt idx="19">
                  <c:v>7.6009708775220801</c:v>
                </c:pt>
                <c:pt idx="20">
                  <c:v>7.6226063340080099</c:v>
                </c:pt>
                <c:pt idx="21">
                  <c:v>7.5976640895602898</c:v>
                </c:pt>
                <c:pt idx="22">
                  <c:v>7.6201821179273503</c:v>
                </c:pt>
                <c:pt idx="23">
                  <c:v>7.5959012038656004</c:v>
                </c:pt>
                <c:pt idx="24">
                  <c:v>7.6184828006663601</c:v>
                </c:pt>
                <c:pt idx="25">
                  <c:v>7.6625102899171704</c:v>
                </c:pt>
                <c:pt idx="26">
                  <c:v>7.6934888880161196</c:v>
                </c:pt>
                <c:pt idx="27">
                  <c:v>7.7145209447489904</c:v>
                </c:pt>
                <c:pt idx="28">
                  <c:v>7.7281144839023304</c:v>
                </c:pt>
                <c:pt idx="29">
                  <c:v>7.7364458535007401</c:v>
                </c:pt>
                <c:pt idx="30">
                  <c:v>7.7421862861395603</c:v>
                </c:pt>
                <c:pt idx="31">
                  <c:v>7.7460509265327504</c:v>
                </c:pt>
                <c:pt idx="32">
                  <c:v>7.7485624972019602</c:v>
                </c:pt>
                <c:pt idx="33">
                  <c:v>7.66941481987371</c:v>
                </c:pt>
                <c:pt idx="34">
                  <c:v>7.6176952887568197</c:v>
                </c:pt>
                <c:pt idx="35">
                  <c:v>7.5819258080332901</c:v>
                </c:pt>
                <c:pt idx="36">
                  <c:v>7.5561172836085904</c:v>
                </c:pt>
                <c:pt idx="37">
                  <c:v>7.5369306237781304</c:v>
                </c:pt>
                <c:pt idx="38">
                  <c:v>7.5223127285905198</c:v>
                </c:pt>
                <c:pt idx="39">
                  <c:v>7.5109280800173002</c:v>
                </c:pt>
                <c:pt idx="40">
                  <c:v>7.5018744321407196</c:v>
                </c:pt>
                <c:pt idx="41">
                  <c:v>7.3992578350670204</c:v>
                </c:pt>
                <c:pt idx="42">
                  <c:v>7.3247137305120003</c:v>
                </c:pt>
                <c:pt idx="43">
                  <c:v>7.2680718591235003</c:v>
                </c:pt>
                <c:pt idx="44">
                  <c:v>7.2236882424770901</c:v>
                </c:pt>
                <c:pt idx="45">
                  <c:v>7.1880895936761702</c:v>
                </c:pt>
                <c:pt idx="46">
                  <c:v>7.1589873027488098</c:v>
                </c:pt>
                <c:pt idx="47">
                  <c:v>7.1348047959307301</c:v>
                </c:pt>
                <c:pt idx="48">
                  <c:v>7.1144158729078004</c:v>
                </c:pt>
                <c:pt idx="49">
                  <c:v>7.0282740025291597</c:v>
                </c:pt>
                <c:pt idx="50">
                  <c:v>6.9587448235357598</c:v>
                </c:pt>
                <c:pt idx="51">
                  <c:v>6.90135062633607</c:v>
                </c:pt>
                <c:pt idx="52">
                  <c:v>6.8531283855268201</c:v>
                </c:pt>
                <c:pt idx="53">
                  <c:v>6.8120155131773004</c:v>
                </c:pt>
                <c:pt idx="54">
                  <c:v>6.7765211876123104</c:v>
                </c:pt>
                <c:pt idx="55">
                  <c:v>6.7455361924120698</c:v>
                </c:pt>
                <c:pt idx="56">
                  <c:v>6.7182160973704201</c:v>
                </c:pt>
                <c:pt idx="57">
                  <c:v>6.6444496676983604</c:v>
                </c:pt>
                <c:pt idx="58">
                  <c:v>6.5811373660625803</c:v>
                </c:pt>
                <c:pt idx="59">
                  <c:v>6.5260955968390304</c:v>
                </c:pt>
                <c:pt idx="60">
                  <c:v>6.4777183089357298</c:v>
                </c:pt>
                <c:pt idx="61">
                  <c:v>6.4347912698264</c:v>
                </c:pt>
                <c:pt idx="62">
                  <c:v>6.3963760048985598</c:v>
                </c:pt>
                <c:pt idx="63">
                  <c:v>6.3617339664222703</c:v>
                </c:pt>
                <c:pt idx="64">
                  <c:v>6.33027514805931</c:v>
                </c:pt>
                <c:pt idx="65">
                  <c:v>6.2597721283593497</c:v>
                </c:pt>
                <c:pt idx="66">
                  <c:v>6.1974364132496902</c:v>
                </c:pt>
                <c:pt idx="67">
                  <c:v>6.1418072586563097</c:v>
                </c:pt>
                <c:pt idx="68">
                  <c:v>6.0917558801850404</c:v>
                </c:pt>
                <c:pt idx="69">
                  <c:v>6.0463932197345702</c:v>
                </c:pt>
                <c:pt idx="70">
                  <c:v>6.0050078606875301</c:v>
                </c:pt>
                <c:pt idx="71">
                  <c:v>5.9670228874138802</c:v>
                </c:pt>
                <c:pt idx="72">
                  <c:v>5.9319650949961904</c:v>
                </c:pt>
                <c:pt idx="73">
                  <c:v>5.8663897874692204</c:v>
                </c:pt>
                <c:pt idx="74">
                  <c:v>5.8070325858527196</c:v>
                </c:pt>
                <c:pt idx="75">
                  <c:v>5.7529424116429997</c:v>
                </c:pt>
                <c:pt idx="76">
                  <c:v>5.7033527423583497</c:v>
                </c:pt>
                <c:pt idx="77">
                  <c:v>5.6576378082408603</c:v>
                </c:pt>
                <c:pt idx="78">
                  <c:v>5.61528108981451</c:v>
                </c:pt>
                <c:pt idx="79">
                  <c:v>5.5758521570976898</c:v>
                </c:pt>
                <c:pt idx="80">
                  <c:v>5.5389893139368498</c:v>
                </c:pt>
                <c:pt idx="81">
                  <c:v>5.4750533494159699</c:v>
                </c:pt>
                <c:pt idx="82">
                  <c:v>5.4162540025080297</c:v>
                </c:pt>
                <c:pt idx="83">
                  <c:v>5.36190647913961</c:v>
                </c:pt>
                <c:pt idx="84">
                  <c:v>5.3114457578506196</c:v>
                </c:pt>
                <c:pt idx="85">
                  <c:v>5.2643961725330204</c:v>
                </c:pt>
                <c:pt idx="86">
                  <c:v>5.2203555832707202</c:v>
                </c:pt>
                <c:pt idx="87">
                  <c:v>5.1789815640647801</c:v>
                </c:pt>
                <c:pt idx="88">
                  <c:v>5.1399806669553403</c:v>
                </c:pt>
                <c:pt idx="89">
                  <c:v>5.0784624649310297</c:v>
                </c:pt>
                <c:pt idx="90">
                  <c:v>5.02118958575356</c:v>
                </c:pt>
                <c:pt idx="91">
                  <c:v>4.9676658842077099</c:v>
                </c:pt>
                <c:pt idx="92">
                  <c:v>4.9174692784260703</c:v>
                </c:pt>
                <c:pt idx="93">
                  <c:v>4.8702382417207604</c:v>
                </c:pt>
                <c:pt idx="94">
                  <c:v>4.8256612247547901</c:v>
                </c:pt>
                <c:pt idx="95">
                  <c:v>4.7834682721033897</c:v>
                </c:pt>
                <c:pt idx="96">
                  <c:v>4.7434243060172303</c:v>
                </c:pt>
                <c:pt idx="97">
                  <c:v>4.6830215610907002</c:v>
                </c:pt>
                <c:pt idx="98">
                  <c:v>4.6264316833961603</c:v>
                </c:pt>
                <c:pt idx="99">
                  <c:v>4.5732352804761502</c:v>
                </c:pt>
                <c:pt idx="100">
                  <c:v>4.5230719573638201</c:v>
                </c:pt>
                <c:pt idx="101">
                  <c:v>4.4756302608454801</c:v>
                </c:pt>
                <c:pt idx="102">
                  <c:v>4.4306396511752499</c:v>
                </c:pt>
                <c:pt idx="103">
                  <c:v>4.3878640284945298</c:v>
                </c:pt>
                <c:pt idx="104">
                  <c:v>4.3470964659310498</c:v>
                </c:pt>
                <c:pt idx="105">
                  <c:v>4.2876851629852402</c:v>
                </c:pt>
                <c:pt idx="106">
                  <c:v>4.2318527270032797</c:v>
                </c:pt>
                <c:pt idx="107">
                  <c:v>4.1792176321308201</c:v>
                </c:pt>
                <c:pt idx="108">
                  <c:v>4.1294504077717296</c:v>
                </c:pt>
                <c:pt idx="109">
                  <c:v>4.0822651101262002</c:v>
                </c:pt>
                <c:pt idx="110">
                  <c:v>4.0374124341108901</c:v>
                </c:pt>
                <c:pt idx="111">
                  <c:v>3.99467410209901</c:v>
                </c:pt>
                <c:pt idx="112">
                  <c:v>3.9538582570493701</c:v>
                </c:pt>
                <c:pt idx="113">
                  <c:v>3.9134319081576301</c:v>
                </c:pt>
                <c:pt idx="114">
                  <c:v>3.87450038481354</c:v>
                </c:pt>
                <c:pt idx="115">
                  <c:v>3.8369539351114801</c:v>
                </c:pt>
                <c:pt idx="116">
                  <c:v>3.8006938152562402</c:v>
                </c:pt>
                <c:pt idx="117">
                  <c:v>3.76563095145714</c:v>
                </c:pt>
                <c:pt idx="118">
                  <c:v>3.7316847913666602</c:v>
                </c:pt>
                <c:pt idx="119">
                  <c:v>3.6987823143852201</c:v>
                </c:pt>
                <c:pt idx="120">
                  <c:v>3.6668571757452302</c:v>
                </c:pt>
                <c:pt idx="121">
                  <c:v>3.6287445303923902</c:v>
                </c:pt>
                <c:pt idx="122">
                  <c:v>3.59188008285216</c:v>
                </c:pt>
                <c:pt idx="123">
                  <c:v>3.5561855632768</c:v>
                </c:pt>
                <c:pt idx="124">
                  <c:v>3.5215895727745901</c:v>
                </c:pt>
                <c:pt idx="125">
                  <c:v>3.4880268389896898</c:v>
                </c:pt>
                <c:pt idx="126">
                  <c:v>3.4554375663630799</c:v>
                </c:pt>
                <c:pt idx="127">
                  <c:v>3.4237668672971</c:v>
                </c:pt>
                <c:pt idx="128">
                  <c:v>3.3929642627009602</c:v>
                </c:pt>
                <c:pt idx="129">
                  <c:v>3.3563847935977802</c:v>
                </c:pt>
                <c:pt idx="130">
                  <c:v>3.3209556973589098</c:v>
                </c:pt>
                <c:pt idx="131">
                  <c:v>3.2866110442672798</c:v>
                </c:pt>
                <c:pt idx="132">
                  <c:v>3.25329017274266</c:v>
                </c:pt>
                <c:pt idx="133">
                  <c:v>3.2209371666827198</c:v>
                </c:pt>
                <c:pt idx="134">
                  <c:v>3.18950039396909</c:v>
                </c:pt>
                <c:pt idx="135">
                  <c:v>3.15893209792717</c:v>
                </c:pt>
                <c:pt idx="136">
                  <c:v>3.1291880347700798</c:v>
                </c:pt>
                <c:pt idx="137">
                  <c:v>3.1110755455694199</c:v>
                </c:pt>
                <c:pt idx="138">
                  <c:v>3.0932199981822599</c:v>
                </c:pt>
                <c:pt idx="139">
                  <c:v>3.0756140641563299</c:v>
                </c:pt>
                <c:pt idx="140">
                  <c:v>3.0582507650936099</c:v>
                </c:pt>
                <c:pt idx="141">
                  <c:v>3.0411234494740902</c:v>
                </c:pt>
                <c:pt idx="142">
                  <c:v>3.0242257713716199</c:v>
                </c:pt>
                <c:pt idx="143">
                  <c:v>3.00755167088227</c:v>
                </c:pt>
                <c:pt idx="144">
                  <c:v>2.9910953561047999</c:v>
                </c:pt>
                <c:pt idx="145">
                  <c:v>2.9857685983184701</c:v>
                </c:pt>
                <c:pt idx="146">
                  <c:v>2.9803152500054599</c:v>
                </c:pt>
                <c:pt idx="147">
                  <c:v>2.97474305037038</c:v>
                </c:pt>
                <c:pt idx="148">
                  <c:v>2.9690593291815799</c:v>
                </c:pt>
                <c:pt idx="149">
                  <c:v>2.9632710303202598</c:v>
                </c:pt>
                <c:pt idx="150">
                  <c:v>2.9573847338306001</c:v>
                </c:pt>
                <c:pt idx="151">
                  <c:v>2.9514066765756901</c:v>
                </c:pt>
                <c:pt idx="152">
                  <c:v>2.94534277159589</c:v>
                </c:pt>
                <c:pt idx="153">
                  <c:v>2.94481262556913</c:v>
                </c:pt>
                <c:pt idx="154">
                  <c:v>2.9441298708857802</c:v>
                </c:pt>
                <c:pt idx="155">
                  <c:v>2.9433001321861698</c:v>
                </c:pt>
                <c:pt idx="156">
                  <c:v>2.9423288227903499</c:v>
                </c:pt>
                <c:pt idx="157">
                  <c:v>2.9412211535092299</c:v>
                </c:pt>
                <c:pt idx="158">
                  <c:v>2.9399821410503599</c:v>
                </c:pt>
                <c:pt idx="159">
                  <c:v>2.9386166160385701</c:v>
                </c:pt>
                <c:pt idx="160">
                  <c:v>2.93712923067062</c:v>
                </c:pt>
                <c:pt idx="161">
                  <c:v>2.9363041220853199</c:v>
                </c:pt>
                <c:pt idx="162">
                  <c:v>2.9354471881563802</c:v>
                </c:pt>
                <c:pt idx="163">
                  <c:v>2.9345590804719701</c:v>
                </c:pt>
                <c:pt idx="164">
                  <c:v>2.9336404372990099</c:v>
                </c:pt>
                <c:pt idx="165">
                  <c:v>2.9326918838851999</c:v>
                </c:pt>
                <c:pt idx="166">
                  <c:v>2.9317140327534599</c:v>
                </c:pt>
                <c:pt idx="167">
                  <c:v>2.9307074839890399</c:v>
                </c:pt>
                <c:pt idx="168">
                  <c:v>2.9296728255194302</c:v>
                </c:pt>
                <c:pt idx="169">
                  <c:v>2.9285034981470499</c:v>
                </c:pt>
                <c:pt idx="170">
                  <c:v>2.92733228110498</c:v>
                </c:pt>
                <c:pt idx="171">
                  <c:v>2.9261592097282501</c:v>
                </c:pt>
                <c:pt idx="172">
                  <c:v>2.9249843189732001</c:v>
                </c:pt>
                <c:pt idx="173">
                  <c:v>2.9238076434231002</c:v>
                </c:pt>
                <c:pt idx="174">
                  <c:v>2.9226292172711501</c:v>
                </c:pt>
                <c:pt idx="175">
                  <c:v>2.9214490743413601</c:v>
                </c:pt>
                <c:pt idx="176">
                  <c:v>2.9202672481111001</c:v>
                </c:pt>
                <c:pt idx="177">
                  <c:v>2.7748279766773201</c:v>
                </c:pt>
                <c:pt idx="178">
                  <c:v>2.72504804924449</c:v>
                </c:pt>
                <c:pt idx="179">
                  <c:v>2.6770792707751001</c:v>
                </c:pt>
                <c:pt idx="180">
                  <c:v>2.63071034121241</c:v>
                </c:pt>
                <c:pt idx="181">
                  <c:v>2.5859171453190299</c:v>
                </c:pt>
                <c:pt idx="182">
                  <c:v>2.5427792236853102</c:v>
                </c:pt>
                <c:pt idx="183">
                  <c:v>2.50104742885364</c:v>
                </c:pt>
                <c:pt idx="184">
                  <c:v>2.4605726519587701</c:v>
                </c:pt>
                <c:pt idx="185">
                  <c:v>2.4216125935397299</c:v>
                </c:pt>
                <c:pt idx="186">
                  <c:v>2.3838104626641199</c:v>
                </c:pt>
                <c:pt idx="187">
                  <c:v>2.3471437852195698</c:v>
                </c:pt>
                <c:pt idx="188">
                  <c:v>2.3116208896786099</c:v>
                </c:pt>
                <c:pt idx="189">
                  <c:v>2.2770768677247299</c:v>
                </c:pt>
                <c:pt idx="190">
                  <c:v>2.24390785279512</c:v>
                </c:pt>
                <c:pt idx="191">
                  <c:v>2.2116535243940398</c:v>
                </c:pt>
                <c:pt idx="192">
                  <c:v>2.1808947662019702</c:v>
                </c:pt>
                <c:pt idx="193">
                  <c:v>2.15076884634902</c:v>
                </c:pt>
                <c:pt idx="194">
                  <c:v>2.1212655886954499</c:v>
                </c:pt>
                <c:pt idx="195">
                  <c:v>2.09256118928475</c:v>
                </c:pt>
                <c:pt idx="196">
                  <c:v>2.0646397776439298</c:v>
                </c:pt>
                <c:pt idx="197">
                  <c:v>2.0381268399207602</c:v>
                </c:pt>
                <c:pt idx="198">
                  <c:v>2.0116793250847098</c:v>
                </c:pt>
                <c:pt idx="199">
                  <c:v>1.98593651230825</c:v>
                </c:pt>
                <c:pt idx="200">
                  <c:v>1.9608756975472299</c:v>
                </c:pt>
                <c:pt idx="201">
                  <c:v>1.9364809797540701</c:v>
                </c:pt>
                <c:pt idx="202">
                  <c:v>1.9126852745934499</c:v>
                </c:pt>
                <c:pt idx="203">
                  <c:v>1.8894703421652099</c:v>
                </c:pt>
                <c:pt idx="204">
                  <c:v>1.8668622544258699</c:v>
                </c:pt>
                <c:pt idx="205">
                  <c:v>1.84480178381544</c:v>
                </c:pt>
                <c:pt idx="206">
                  <c:v>1.8245166092104299</c:v>
                </c:pt>
                <c:pt idx="207">
                  <c:v>1.8034586627309199</c:v>
                </c:pt>
                <c:pt idx="208">
                  <c:v>1.78292771079045</c:v>
                </c:pt>
                <c:pt idx="209">
                  <c:v>1.7625422956451</c:v>
                </c:pt>
                <c:pt idx="210">
                  <c:v>1.7426337192629999</c:v>
                </c:pt>
                <c:pt idx="211">
                  <c:v>1.7231608435376999</c:v>
                </c:pt>
                <c:pt idx="212">
                  <c:v>1.7041220511054</c:v>
                </c:pt>
                <c:pt idx="213">
                  <c:v>1.68554239809215</c:v>
                </c:pt>
                <c:pt idx="214">
                  <c:v>1.6673594427120499</c:v>
                </c:pt>
                <c:pt idx="215">
                  <c:v>1.64956022974112</c:v>
                </c:pt>
                <c:pt idx="216">
                  <c:v>1.6321478998527901</c:v>
                </c:pt>
                <c:pt idx="217">
                  <c:v>1.61514793670155</c:v>
                </c:pt>
                <c:pt idx="218">
                  <c:v>1.59847977110198</c:v>
                </c:pt>
                <c:pt idx="219">
                  <c:v>1.5822256115953099</c:v>
                </c:pt>
                <c:pt idx="220">
                  <c:v>1.56624292131387</c:v>
                </c:pt>
                <c:pt idx="221">
                  <c:v>1.5505442921041199</c:v>
                </c:pt>
                <c:pt idx="222">
                  <c:v>1.53519298353661</c:v>
                </c:pt>
                <c:pt idx="223">
                  <c:v>1.5201543213900801</c:v>
                </c:pt>
                <c:pt idx="224">
                  <c:v>1.50542630287794</c:v>
                </c:pt>
                <c:pt idx="225">
                  <c:v>1.49094725834925</c:v>
                </c:pt>
                <c:pt idx="226">
                  <c:v>1.4769854840982299</c:v>
                </c:pt>
                <c:pt idx="227">
                  <c:v>1.46364150863545</c:v>
                </c:pt>
                <c:pt idx="228">
                  <c:v>1.44995054719262</c:v>
                </c:pt>
                <c:pt idx="229">
                  <c:v>1.4365099597056701</c:v>
                </c:pt>
                <c:pt idx="230">
                  <c:v>1.4232945653967199</c:v>
                </c:pt>
                <c:pt idx="231">
                  <c:v>1.41039388120626</c:v>
                </c:pt>
                <c:pt idx="232">
                  <c:v>1.3978205523456599</c:v>
                </c:pt>
                <c:pt idx="233">
                  <c:v>1.38534969085499</c:v>
                </c:pt>
                <c:pt idx="234">
                  <c:v>1.37323176389968</c:v>
                </c:pt>
                <c:pt idx="235">
                  <c:v>1.3609696423545501</c:v>
                </c:pt>
                <c:pt idx="236">
                  <c:v>1.3491774403136301</c:v>
                </c:pt>
                <c:pt idx="237">
                  <c:v>1.3375861315276301</c:v>
                </c:pt>
                <c:pt idx="238">
                  <c:v>1.3262057048913001</c:v>
                </c:pt>
                <c:pt idx="239">
                  <c:v>1.3150308409006799</c:v>
                </c:pt>
                <c:pt idx="240">
                  <c:v>1.30394124896805</c:v>
                </c:pt>
                <c:pt idx="241">
                  <c:v>1.29312958663518</c:v>
                </c:pt>
                <c:pt idx="242">
                  <c:v>1.28252392534037</c:v>
                </c:pt>
                <c:pt idx="243">
                  <c:v>1.27211566506869</c:v>
                </c:pt>
                <c:pt idx="244">
                  <c:v>1.26189920958744</c:v>
                </c:pt>
                <c:pt idx="245">
                  <c:v>1.25181287110977</c:v>
                </c:pt>
                <c:pt idx="246">
                  <c:v>1.2418957132733199</c:v>
                </c:pt>
                <c:pt idx="247">
                  <c:v>1.23219528722748</c:v>
                </c:pt>
                <c:pt idx="248">
                  <c:v>1.2224968644954799</c:v>
                </c:pt>
                <c:pt idx="249">
                  <c:v>1.21304543131367</c:v>
                </c:pt>
                <c:pt idx="250">
                  <c:v>1.2037545282105</c:v>
                </c:pt>
                <c:pt idx="251">
                  <c:v>1.1947022149295601</c:v>
                </c:pt>
                <c:pt idx="252">
                  <c:v>1.1856807051602301</c:v>
                </c:pt>
                <c:pt idx="253">
                  <c:v>1.1767719315367999</c:v>
                </c:pt>
                <c:pt idx="254">
                  <c:v>1.16805210363006</c:v>
                </c:pt>
                <c:pt idx="255">
                  <c:v>1.1594531475894301</c:v>
                </c:pt>
                <c:pt idx="256">
                  <c:v>1.1509608347181699</c:v>
                </c:pt>
                <c:pt idx="257">
                  <c:v>1.1425653030133001</c:v>
                </c:pt>
                <c:pt idx="258">
                  <c:v>1.1342525819914899</c:v>
                </c:pt>
                <c:pt idx="259">
                  <c:v>1.1260935802685601</c:v>
                </c:pt>
                <c:pt idx="260">
                  <c:v>1.1180283764574901</c:v>
                </c:pt>
                <c:pt idx="261">
                  <c:v>1.1100251720974199</c:v>
                </c:pt>
                <c:pt idx="262">
                  <c:v>1.1019991003198699</c:v>
                </c:pt>
                <c:pt idx="263">
                  <c:v>1.0942870142682</c:v>
                </c:pt>
                <c:pt idx="264">
                  <c:v>1.0866902234721301</c:v>
                </c:pt>
                <c:pt idx="265">
                  <c:v>1.07920031907435</c:v>
                </c:pt>
                <c:pt idx="266">
                  <c:v>1.0718108905362</c:v>
                </c:pt>
                <c:pt idx="267">
                  <c:v>1.0645142901923199</c:v>
                </c:pt>
                <c:pt idx="268">
                  <c:v>1.0573379493722099</c:v>
                </c:pt>
                <c:pt idx="269">
                  <c:v>1.05024031154983</c:v>
                </c:pt>
                <c:pt idx="270">
                  <c:v>1.0432409404123699</c:v>
                </c:pt>
                <c:pt idx="271">
                  <c:v>1.03633971926734</c:v>
                </c:pt>
                <c:pt idx="272">
                  <c:v>1.0294866090180601</c:v>
                </c:pt>
                <c:pt idx="273">
                  <c:v>1.02268670643257</c:v>
                </c:pt>
                <c:pt idx="274">
                  <c:v>1.01605984372933</c:v>
                </c:pt>
                <c:pt idx="275">
                  <c:v>1.00952093689644</c:v>
                </c:pt>
                <c:pt idx="276">
                  <c:v>1.00304594027538</c:v>
                </c:pt>
                <c:pt idx="277">
                  <c:v>0.99669090825293805</c:v>
                </c:pt>
                <c:pt idx="278">
                  <c:v>0.99042045588089</c:v>
                </c:pt>
                <c:pt idx="279">
                  <c:v>0.98420725270297804</c:v>
                </c:pt>
                <c:pt idx="280">
                  <c:v>0.97807607800179197</c:v>
                </c:pt>
                <c:pt idx="281">
                  <c:v>0.97204012872355505</c:v>
                </c:pt>
                <c:pt idx="282">
                  <c:v>0.96606616234564502</c:v>
                </c:pt>
                <c:pt idx="283">
                  <c:v>0.96030421604695904</c:v>
                </c:pt>
                <c:pt idx="284">
                  <c:v>0.95458097528437602</c:v>
                </c:pt>
                <c:pt idx="285">
                  <c:v>0.94888060020006004</c:v>
                </c:pt>
                <c:pt idx="286">
                  <c:v>0.94321358614864503</c:v>
                </c:pt>
                <c:pt idx="287">
                  <c:v>0.93788850854261796</c:v>
                </c:pt>
                <c:pt idx="288">
                  <c:v>0.93232748280333899</c:v>
                </c:pt>
                <c:pt idx="289">
                  <c:v>0.92691097547856305</c:v>
                </c:pt>
                <c:pt idx="290">
                  <c:v>0.92155411957142597</c:v>
                </c:pt>
                <c:pt idx="291">
                  <c:v>0.916262411717648</c:v>
                </c:pt>
                <c:pt idx="292">
                  <c:v>0.91103976268917497</c:v>
                </c:pt>
                <c:pt idx="293">
                  <c:v>0.90588860844871499</c:v>
                </c:pt>
                <c:pt idx="294">
                  <c:v>0.90081017232140903</c:v>
                </c:pt>
                <c:pt idx="295">
                  <c:v>0.89580475989007102</c:v>
                </c:pt>
                <c:pt idx="296">
                  <c:v>0.89083613493088998</c:v>
                </c:pt>
                <c:pt idx="297">
                  <c:v>0.88591824514842898</c:v>
                </c:pt>
                <c:pt idx="298">
                  <c:v>0.88105535470862895</c:v>
                </c:pt>
                <c:pt idx="299">
                  <c:v>0.87627108953549004</c:v>
                </c:pt>
                <c:pt idx="300">
                  <c:v>0.87153029576007701</c:v>
                </c:pt>
                <c:pt idx="301">
                  <c:v>0.86683775074653102</c:v>
                </c:pt>
                <c:pt idx="302">
                  <c:v>0.86219537711791305</c:v>
                </c:pt>
                <c:pt idx="303">
                  <c:v>0.85839026213152203</c:v>
                </c:pt>
                <c:pt idx="304">
                  <c:v>0.85463300618834603</c:v>
                </c:pt>
              </c:numCache>
            </c:numRef>
          </c:yVal>
          <c:smooth val="1"/>
        </c:ser>
        <c:ser>
          <c:idx val="10"/>
          <c:order val="7"/>
          <c:tx>
            <c:strRef>
              <c:f>dwtr_exterior_warm!$C$1:$C$2</c:f>
              <c:strCache>
                <c:ptCount val="2"/>
                <c:pt idx="0">
                  <c:v>Warm</c:v>
                </c:pt>
                <c:pt idx="1">
                  <c:v>WSE (ft)</c:v>
                </c:pt>
              </c:strCache>
            </c:strRef>
          </c:tx>
          <c:spPr>
            <a:ln w="19050" cap="rnd">
              <a:solidFill>
                <a:schemeClr val="accent5"/>
              </a:solidFill>
              <a:round/>
            </a:ln>
            <a:effectLst/>
          </c:spPr>
          <c:marker>
            <c:symbol val="none"/>
          </c:marker>
          <c:xVal>
            <c:numRef>
              <c:f>dwtr_exterior_warm!$A$3:$A$307</c:f>
              <c:numCache>
                <c:formatCode>General</c:formatCode>
                <c:ptCount val="30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32.25</c:v>
                </c:pt>
                <c:pt idx="130">
                  <c:v>32.5</c:v>
                </c:pt>
                <c:pt idx="131">
                  <c:v>32.75</c:v>
                </c:pt>
                <c:pt idx="132">
                  <c:v>33</c:v>
                </c:pt>
                <c:pt idx="133">
                  <c:v>33.25</c:v>
                </c:pt>
                <c:pt idx="134">
                  <c:v>33.5</c:v>
                </c:pt>
                <c:pt idx="135">
                  <c:v>33.75</c:v>
                </c:pt>
                <c:pt idx="136">
                  <c:v>34</c:v>
                </c:pt>
                <c:pt idx="137">
                  <c:v>34.25</c:v>
                </c:pt>
                <c:pt idx="138">
                  <c:v>34.5</c:v>
                </c:pt>
                <c:pt idx="139">
                  <c:v>34.75</c:v>
                </c:pt>
                <c:pt idx="140">
                  <c:v>35</c:v>
                </c:pt>
                <c:pt idx="141">
                  <c:v>35.25</c:v>
                </c:pt>
                <c:pt idx="142">
                  <c:v>35.5</c:v>
                </c:pt>
                <c:pt idx="143">
                  <c:v>35.75</c:v>
                </c:pt>
                <c:pt idx="144">
                  <c:v>36</c:v>
                </c:pt>
                <c:pt idx="145">
                  <c:v>36.25</c:v>
                </c:pt>
                <c:pt idx="146">
                  <c:v>36.5</c:v>
                </c:pt>
                <c:pt idx="147">
                  <c:v>36.75</c:v>
                </c:pt>
                <c:pt idx="148">
                  <c:v>37</c:v>
                </c:pt>
                <c:pt idx="149">
                  <c:v>37.25</c:v>
                </c:pt>
                <c:pt idx="150">
                  <c:v>37.5</c:v>
                </c:pt>
                <c:pt idx="151">
                  <c:v>37.75</c:v>
                </c:pt>
                <c:pt idx="152">
                  <c:v>38</c:v>
                </c:pt>
                <c:pt idx="153">
                  <c:v>38.25</c:v>
                </c:pt>
                <c:pt idx="154">
                  <c:v>38.5</c:v>
                </c:pt>
                <c:pt idx="155">
                  <c:v>38.75</c:v>
                </c:pt>
                <c:pt idx="156">
                  <c:v>39</c:v>
                </c:pt>
                <c:pt idx="157">
                  <c:v>39.25</c:v>
                </c:pt>
                <c:pt idx="158">
                  <c:v>39.5</c:v>
                </c:pt>
                <c:pt idx="159">
                  <c:v>39.75</c:v>
                </c:pt>
                <c:pt idx="160">
                  <c:v>40</c:v>
                </c:pt>
                <c:pt idx="161">
                  <c:v>40.25</c:v>
                </c:pt>
                <c:pt idx="162">
                  <c:v>40.5</c:v>
                </c:pt>
                <c:pt idx="163">
                  <c:v>40.75</c:v>
                </c:pt>
                <c:pt idx="164">
                  <c:v>41</c:v>
                </c:pt>
                <c:pt idx="165">
                  <c:v>41.25</c:v>
                </c:pt>
                <c:pt idx="166">
                  <c:v>41.5</c:v>
                </c:pt>
                <c:pt idx="167">
                  <c:v>41.75</c:v>
                </c:pt>
                <c:pt idx="168">
                  <c:v>42</c:v>
                </c:pt>
                <c:pt idx="169">
                  <c:v>42.25</c:v>
                </c:pt>
                <c:pt idx="170">
                  <c:v>42.5</c:v>
                </c:pt>
                <c:pt idx="171">
                  <c:v>42.75</c:v>
                </c:pt>
                <c:pt idx="172">
                  <c:v>43</c:v>
                </c:pt>
                <c:pt idx="173">
                  <c:v>43.25</c:v>
                </c:pt>
                <c:pt idx="174">
                  <c:v>43.5</c:v>
                </c:pt>
                <c:pt idx="175">
                  <c:v>43.75</c:v>
                </c:pt>
                <c:pt idx="176">
                  <c:v>44</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pt idx="225">
                  <c:v>61.25</c:v>
                </c:pt>
                <c:pt idx="226">
                  <c:v>61.5</c:v>
                </c:pt>
                <c:pt idx="227">
                  <c:v>61.75</c:v>
                </c:pt>
                <c:pt idx="228">
                  <c:v>62</c:v>
                </c:pt>
                <c:pt idx="229">
                  <c:v>62.25</c:v>
                </c:pt>
                <c:pt idx="230">
                  <c:v>62.5</c:v>
                </c:pt>
                <c:pt idx="231">
                  <c:v>62.75</c:v>
                </c:pt>
                <c:pt idx="232">
                  <c:v>63</c:v>
                </c:pt>
                <c:pt idx="233">
                  <c:v>63.25</c:v>
                </c:pt>
                <c:pt idx="234">
                  <c:v>63.5</c:v>
                </c:pt>
                <c:pt idx="235">
                  <c:v>63.75</c:v>
                </c:pt>
                <c:pt idx="236">
                  <c:v>64</c:v>
                </c:pt>
                <c:pt idx="237">
                  <c:v>64.25</c:v>
                </c:pt>
                <c:pt idx="238">
                  <c:v>64.5</c:v>
                </c:pt>
                <c:pt idx="239">
                  <c:v>64.75</c:v>
                </c:pt>
                <c:pt idx="240">
                  <c:v>65</c:v>
                </c:pt>
                <c:pt idx="241">
                  <c:v>65.25</c:v>
                </c:pt>
                <c:pt idx="242">
                  <c:v>65.5</c:v>
                </c:pt>
                <c:pt idx="243">
                  <c:v>65.75</c:v>
                </c:pt>
                <c:pt idx="244">
                  <c:v>66</c:v>
                </c:pt>
                <c:pt idx="245">
                  <c:v>66.25</c:v>
                </c:pt>
                <c:pt idx="246">
                  <c:v>66.5</c:v>
                </c:pt>
                <c:pt idx="247">
                  <c:v>66.75</c:v>
                </c:pt>
                <c:pt idx="248">
                  <c:v>67</c:v>
                </c:pt>
                <c:pt idx="249">
                  <c:v>67.25</c:v>
                </c:pt>
                <c:pt idx="250">
                  <c:v>67.5</c:v>
                </c:pt>
                <c:pt idx="251">
                  <c:v>67.75</c:v>
                </c:pt>
                <c:pt idx="252">
                  <c:v>68</c:v>
                </c:pt>
                <c:pt idx="253">
                  <c:v>68.25</c:v>
                </c:pt>
                <c:pt idx="254">
                  <c:v>68.5</c:v>
                </c:pt>
                <c:pt idx="255">
                  <c:v>68.75</c:v>
                </c:pt>
                <c:pt idx="256">
                  <c:v>69</c:v>
                </c:pt>
                <c:pt idx="257">
                  <c:v>69.25</c:v>
                </c:pt>
                <c:pt idx="258">
                  <c:v>69.5</c:v>
                </c:pt>
                <c:pt idx="259">
                  <c:v>69.75</c:v>
                </c:pt>
                <c:pt idx="260">
                  <c:v>70</c:v>
                </c:pt>
                <c:pt idx="261">
                  <c:v>70.25</c:v>
                </c:pt>
                <c:pt idx="262">
                  <c:v>70.5</c:v>
                </c:pt>
                <c:pt idx="263">
                  <c:v>70.75</c:v>
                </c:pt>
                <c:pt idx="264">
                  <c:v>71</c:v>
                </c:pt>
                <c:pt idx="265">
                  <c:v>71.25</c:v>
                </c:pt>
                <c:pt idx="266">
                  <c:v>71.5</c:v>
                </c:pt>
                <c:pt idx="267">
                  <c:v>71.75</c:v>
                </c:pt>
                <c:pt idx="268">
                  <c:v>72</c:v>
                </c:pt>
                <c:pt idx="269">
                  <c:v>72.25</c:v>
                </c:pt>
                <c:pt idx="270">
                  <c:v>72.5</c:v>
                </c:pt>
                <c:pt idx="271">
                  <c:v>72.75</c:v>
                </c:pt>
                <c:pt idx="272">
                  <c:v>73</c:v>
                </c:pt>
                <c:pt idx="273">
                  <c:v>73.25</c:v>
                </c:pt>
                <c:pt idx="274">
                  <c:v>73.5</c:v>
                </c:pt>
                <c:pt idx="275">
                  <c:v>73.75</c:v>
                </c:pt>
                <c:pt idx="276">
                  <c:v>74</c:v>
                </c:pt>
                <c:pt idx="277">
                  <c:v>74.25</c:v>
                </c:pt>
                <c:pt idx="278">
                  <c:v>74.5</c:v>
                </c:pt>
                <c:pt idx="279">
                  <c:v>74.75</c:v>
                </c:pt>
                <c:pt idx="280">
                  <c:v>75</c:v>
                </c:pt>
                <c:pt idx="281">
                  <c:v>75.25</c:v>
                </c:pt>
                <c:pt idx="282">
                  <c:v>75.5</c:v>
                </c:pt>
                <c:pt idx="283">
                  <c:v>75.75</c:v>
                </c:pt>
                <c:pt idx="284">
                  <c:v>76</c:v>
                </c:pt>
                <c:pt idx="285">
                  <c:v>76.25</c:v>
                </c:pt>
                <c:pt idx="286">
                  <c:v>76.5</c:v>
                </c:pt>
                <c:pt idx="287">
                  <c:v>76.75</c:v>
                </c:pt>
                <c:pt idx="288">
                  <c:v>77</c:v>
                </c:pt>
                <c:pt idx="289">
                  <c:v>77.25</c:v>
                </c:pt>
                <c:pt idx="290">
                  <c:v>77.5</c:v>
                </c:pt>
                <c:pt idx="291">
                  <c:v>77.75</c:v>
                </c:pt>
                <c:pt idx="292">
                  <c:v>78</c:v>
                </c:pt>
                <c:pt idx="293">
                  <c:v>78.25</c:v>
                </c:pt>
                <c:pt idx="294">
                  <c:v>78.5</c:v>
                </c:pt>
                <c:pt idx="295">
                  <c:v>78.75</c:v>
                </c:pt>
                <c:pt idx="296">
                  <c:v>79</c:v>
                </c:pt>
                <c:pt idx="297">
                  <c:v>79.25</c:v>
                </c:pt>
                <c:pt idx="298">
                  <c:v>79.5</c:v>
                </c:pt>
                <c:pt idx="299">
                  <c:v>79.75</c:v>
                </c:pt>
                <c:pt idx="300">
                  <c:v>80</c:v>
                </c:pt>
                <c:pt idx="301">
                  <c:v>80.25</c:v>
                </c:pt>
                <c:pt idx="302">
                  <c:v>80.5</c:v>
                </c:pt>
                <c:pt idx="303">
                  <c:v>80.75</c:v>
                </c:pt>
                <c:pt idx="304">
                  <c:v>81</c:v>
                </c:pt>
              </c:numCache>
            </c:numRef>
          </c:xVal>
          <c:yVal>
            <c:numRef>
              <c:f>dwtr_exterior_warm!$C$3:$C$307</c:f>
              <c:numCache>
                <c:formatCode>General</c:formatCode>
                <c:ptCount val="305"/>
                <c:pt idx="0">
                  <c:v>16.285693361663299</c:v>
                </c:pt>
                <c:pt idx="1">
                  <c:v>16.290373779348197</c:v>
                </c:pt>
                <c:pt idx="2">
                  <c:v>16.291369229673197</c:v>
                </c:pt>
                <c:pt idx="3">
                  <c:v>16.290140677062798</c:v>
                </c:pt>
                <c:pt idx="4">
                  <c:v>16.287507054804898</c:v>
                </c:pt>
                <c:pt idx="5">
                  <c:v>16.283972376520399</c:v>
                </c:pt>
                <c:pt idx="6">
                  <c:v>16.279692865873898</c:v>
                </c:pt>
                <c:pt idx="7">
                  <c:v>16.275064406710399</c:v>
                </c:pt>
                <c:pt idx="8">
                  <c:v>16.2702420587528</c:v>
                </c:pt>
                <c:pt idx="9">
                  <c:v>16.209990997337098</c:v>
                </c:pt>
                <c:pt idx="10">
                  <c:v>16.151937300265899</c:v>
                </c:pt>
                <c:pt idx="11">
                  <c:v>16.0987711209217</c:v>
                </c:pt>
                <c:pt idx="12">
                  <c:v>16.053812154088099</c:v>
                </c:pt>
                <c:pt idx="13">
                  <c:v>16.01994410491</c:v>
                </c:pt>
                <c:pt idx="14">
                  <c:v>15.9976986232406</c:v>
                </c:pt>
                <c:pt idx="15">
                  <c:v>15.984585633152999</c:v>
                </c:pt>
                <c:pt idx="16">
                  <c:v>15.976992620899999</c:v>
                </c:pt>
                <c:pt idx="17">
                  <c:v>15.983360102774499</c:v>
                </c:pt>
                <c:pt idx="18">
                  <c:v>15.9789802202642</c:v>
                </c:pt>
                <c:pt idx="19">
                  <c:v>15.9850927371262</c:v>
                </c:pt>
                <c:pt idx="20">
                  <c:v>15.979974185729999</c:v>
                </c:pt>
                <c:pt idx="21">
                  <c:v>15.985873780628699</c:v>
                </c:pt>
                <c:pt idx="22">
                  <c:v>15.9805484344575</c:v>
                </c:pt>
                <c:pt idx="23">
                  <c:v>15.986290024777499</c:v>
                </c:pt>
                <c:pt idx="24">
                  <c:v>15.980950860131099</c:v>
                </c:pt>
                <c:pt idx="25">
                  <c:v>15.970495480885599</c:v>
                </c:pt>
                <c:pt idx="26">
                  <c:v>15.963102763023199</c:v>
                </c:pt>
                <c:pt idx="27">
                  <c:v>15.9580666834577</c:v>
                </c:pt>
                <c:pt idx="28">
                  <c:v>15.9548044258503</c:v>
                </c:pt>
                <c:pt idx="29">
                  <c:v>15.9528021759994</c:v>
                </c:pt>
                <c:pt idx="30">
                  <c:v>15.9514213419247</c:v>
                </c:pt>
                <c:pt idx="31">
                  <c:v>15.9504911439882</c:v>
                </c:pt>
                <c:pt idx="32">
                  <c:v>15.9498863737098</c:v>
                </c:pt>
                <c:pt idx="33">
                  <c:v>15.968850370292399</c:v>
                </c:pt>
                <c:pt idx="34">
                  <c:v>15.9811373251897</c:v>
                </c:pt>
                <c:pt idx="35">
                  <c:v>15.989586410372</c:v>
                </c:pt>
                <c:pt idx="36">
                  <c:v>15.995657927206299</c:v>
                </c:pt>
                <c:pt idx="37">
                  <c:v>16.000158218419198</c:v>
                </c:pt>
                <c:pt idx="38">
                  <c:v>16.0035792122139</c:v>
                </c:pt>
                <c:pt idx="39">
                  <c:v>16.006238935985099</c:v>
                </c:pt>
                <c:pt idx="40">
                  <c:v>16.008351207111797</c:v>
                </c:pt>
                <c:pt idx="41">
                  <c:v>16.032114201736498</c:v>
                </c:pt>
                <c:pt idx="42">
                  <c:v>16.049171198370399</c:v>
                </c:pt>
                <c:pt idx="43">
                  <c:v>16.0620163751768</c:v>
                </c:pt>
                <c:pt idx="44">
                  <c:v>16.072011957855</c:v>
                </c:pt>
                <c:pt idx="45">
                  <c:v>16.079984840361398</c:v>
                </c:pt>
                <c:pt idx="46">
                  <c:v>16.0864734985274</c:v>
                </c:pt>
                <c:pt idx="47">
                  <c:v>16.091845214870098</c:v>
                </c:pt>
                <c:pt idx="48">
                  <c:v>16.096360131027499</c:v>
                </c:pt>
                <c:pt idx="49">
                  <c:v>16.115292746174099</c:v>
                </c:pt>
                <c:pt idx="50">
                  <c:v>16.130405950436099</c:v>
                </c:pt>
                <c:pt idx="51">
                  <c:v>16.1427682282213</c:v>
                </c:pt>
                <c:pt idx="52">
                  <c:v>16.1530757870906</c:v>
                </c:pt>
                <c:pt idx="53">
                  <c:v>16.161806632942298</c:v>
                </c:pt>
                <c:pt idx="54">
                  <c:v>16.1693020518785</c:v>
                </c:pt>
                <c:pt idx="55">
                  <c:v>16.1758132138525</c:v>
                </c:pt>
                <c:pt idx="56">
                  <c:v>16.181529482222199</c:v>
                </c:pt>
                <c:pt idx="57">
                  <c:v>16.1968479794057</c:v>
                </c:pt>
                <c:pt idx="58">
                  <c:v>16.209860677421098</c:v>
                </c:pt>
                <c:pt idx="59">
                  <c:v>16.2210722800056</c:v>
                </c:pt>
                <c:pt idx="60">
                  <c:v>16.2308486258089</c:v>
                </c:pt>
                <c:pt idx="61">
                  <c:v>16.2394626459363</c:v>
                </c:pt>
                <c:pt idx="62">
                  <c:v>16.2471227433177</c:v>
                </c:pt>
                <c:pt idx="63">
                  <c:v>16.253991119483299</c:v>
                </c:pt>
                <c:pt idx="64">
                  <c:v>16.260196052143399</c:v>
                </c:pt>
                <c:pt idx="65">
                  <c:v>16.273990342743797</c:v>
                </c:pt>
                <c:pt idx="66">
                  <c:v>16.2860579723638</c:v>
                </c:pt>
                <c:pt idx="67">
                  <c:v>16.296725291594498</c:v>
                </c:pt>
                <c:pt idx="68">
                  <c:v>16.306240828590699</c:v>
                </c:pt>
                <c:pt idx="69">
                  <c:v>16.3147977053411</c:v>
                </c:pt>
                <c:pt idx="70">
                  <c:v>16.322548541544599</c:v>
                </c:pt>
                <c:pt idx="71">
                  <c:v>16.329615685537998</c:v>
                </c:pt>
                <c:pt idx="72">
                  <c:v>16.336098429696499</c:v>
                </c:pt>
                <c:pt idx="73">
                  <c:v>16.3481217961121</c:v>
                </c:pt>
                <c:pt idx="74">
                  <c:v>16.358889817490397</c:v>
                </c:pt>
                <c:pt idx="75">
                  <c:v>16.368606982247897</c:v>
                </c:pt>
                <c:pt idx="76">
                  <c:v>16.377435741968899</c:v>
                </c:pt>
                <c:pt idx="77">
                  <c:v>16.385506950875296</c:v>
                </c:pt>
                <c:pt idx="78">
                  <c:v>16.392927276775097</c:v>
                </c:pt>
                <c:pt idx="79">
                  <c:v>16.399784580403598</c:v>
                </c:pt>
                <c:pt idx="80">
                  <c:v>16.406151896241798</c:v>
                </c:pt>
                <c:pt idx="81">
                  <c:v>16.417095396866497</c:v>
                </c:pt>
                <c:pt idx="82">
                  <c:v>16.427047544451298</c:v>
                </c:pt>
                <c:pt idx="83">
                  <c:v>16.436150631487699</c:v>
                </c:pt>
                <c:pt idx="84">
                  <c:v>16.444520499076898</c:v>
                </c:pt>
                <c:pt idx="85">
                  <c:v>16.452253268180197</c:v>
                </c:pt>
                <c:pt idx="86">
                  <c:v>16.459429154745798</c:v>
                </c:pt>
                <c:pt idx="87">
                  <c:v>16.466115636462696</c:v>
                </c:pt>
                <c:pt idx="88">
                  <c:v>16.472369881767598</c:v>
                </c:pt>
                <c:pt idx="89">
                  <c:v>16.482138939084997</c:v>
                </c:pt>
                <c:pt idx="90">
                  <c:v>16.491128111688198</c:v>
                </c:pt>
                <c:pt idx="91">
                  <c:v>16.499436679352897</c:v>
                </c:pt>
                <c:pt idx="92">
                  <c:v>16.507147866709197</c:v>
                </c:pt>
                <c:pt idx="93">
                  <c:v>16.514331973060198</c:v>
                </c:pt>
                <c:pt idx="94">
                  <c:v>16.521048788232797</c:v>
                </c:pt>
                <c:pt idx="95">
                  <c:v>16.527349480313397</c:v>
                </c:pt>
                <c:pt idx="96">
                  <c:v>16.5332780870698</c:v>
                </c:pt>
                <c:pt idx="97">
                  <c:v>16.542126572585698</c:v>
                </c:pt>
                <c:pt idx="98">
                  <c:v>16.550313618421498</c:v>
                </c:pt>
                <c:pt idx="99">
                  <c:v>16.557918958944299</c:v>
                </c:pt>
                <c:pt idx="100">
                  <c:v>16.565010093252496</c:v>
                </c:pt>
                <c:pt idx="101">
                  <c:v>16.571644534966296</c:v>
                </c:pt>
                <c:pt idx="102">
                  <c:v>16.577871580228098</c:v>
                </c:pt>
                <c:pt idx="103">
                  <c:v>16.583733711401099</c:v>
                </c:pt>
                <c:pt idx="104">
                  <c:v>16.589267721953497</c:v>
                </c:pt>
                <c:pt idx="105">
                  <c:v>16.5972400420413</c:v>
                </c:pt>
                <c:pt idx="106">
                  <c:v>16.604632126270399</c:v>
                </c:pt>
                <c:pt idx="107">
                  <c:v>16.611512166336798</c:v>
                </c:pt>
                <c:pt idx="108">
                  <c:v>16.617938142628496</c:v>
                </c:pt>
                <c:pt idx="109">
                  <c:v>16.623959645334498</c:v>
                </c:pt>
                <c:pt idx="110">
                  <c:v>16.629619319552997</c:v>
                </c:pt>
                <c:pt idx="111">
                  <c:v>16.6349540224663</c:v>
                </c:pt>
                <c:pt idx="112">
                  <c:v>16.639995757648897</c:v>
                </c:pt>
                <c:pt idx="113">
                  <c:v>16.644938340744897</c:v>
                </c:pt>
                <c:pt idx="114">
                  <c:v>16.649650151683698</c:v>
                </c:pt>
                <c:pt idx="115">
                  <c:v>16.654149705590399</c:v>
                </c:pt>
                <c:pt idx="116">
                  <c:v>16.658453516196499</c:v>
                </c:pt>
                <c:pt idx="117">
                  <c:v>16.662576357844699</c:v>
                </c:pt>
                <c:pt idx="118">
                  <c:v>16.666531487706699</c:v>
                </c:pt>
                <c:pt idx="119">
                  <c:v>16.670330835066999</c:v>
                </c:pt>
                <c:pt idx="120">
                  <c:v>16.673985163204797</c:v>
                </c:pt>
                <c:pt idx="121">
                  <c:v>16.678306265038998</c:v>
                </c:pt>
                <c:pt idx="122">
                  <c:v>16.682442896100497</c:v>
                </c:pt>
                <c:pt idx="123">
                  <c:v>16.686407998109399</c:v>
                </c:pt>
                <c:pt idx="124">
                  <c:v>16.690213279887299</c:v>
                </c:pt>
                <c:pt idx="125">
                  <c:v>16.6938693614206</c:v>
                </c:pt>
                <c:pt idx="126">
                  <c:v>16.697385898266798</c:v>
                </c:pt>
                <c:pt idx="127">
                  <c:v>16.700771689350098</c:v>
                </c:pt>
                <c:pt idx="128">
                  <c:v>16.704034770669598</c:v>
                </c:pt>
                <c:pt idx="129">
                  <c:v>16.707871521348299</c:v>
                </c:pt>
                <c:pt idx="130">
                  <c:v>16.711547964778497</c:v>
                </c:pt>
                <c:pt idx="131">
                  <c:v>16.715074636081997</c:v>
                </c:pt>
                <c:pt idx="132">
                  <c:v>16.718461141946399</c:v>
                </c:pt>
                <c:pt idx="133">
                  <c:v>16.721716260990199</c:v>
                </c:pt>
                <c:pt idx="134">
                  <c:v>16.724848031432998</c:v>
                </c:pt>
                <c:pt idx="135">
                  <c:v>16.727863827898197</c:v>
                </c:pt>
                <c:pt idx="136">
                  <c:v>16.730770428881897</c:v>
                </c:pt>
                <c:pt idx="137">
                  <c:v>16.732526917601497</c:v>
                </c:pt>
                <c:pt idx="138">
                  <c:v>16.734248508418599</c:v>
                </c:pt>
                <c:pt idx="139">
                  <c:v>16.735936329665698</c:v>
                </c:pt>
                <c:pt idx="140">
                  <c:v>16.737591454435798</c:v>
                </c:pt>
                <c:pt idx="141">
                  <c:v>16.739214904264799</c:v>
                </c:pt>
                <c:pt idx="142">
                  <c:v>16.740807652509297</c:v>
                </c:pt>
                <c:pt idx="143">
                  <c:v>16.742370627448899</c:v>
                </c:pt>
                <c:pt idx="144">
                  <c:v>16.743904715139898</c:v>
                </c:pt>
                <c:pt idx="145">
                  <c:v>16.74439948201</c:v>
                </c:pt>
                <c:pt idx="146">
                  <c:v>16.744905093438298</c:v>
                </c:pt>
                <c:pt idx="147">
                  <c:v>16.745420769506097</c:v>
                </c:pt>
                <c:pt idx="148">
                  <c:v>16.745945772063099</c:v>
                </c:pt>
                <c:pt idx="149">
                  <c:v>16.746479402467198</c:v>
                </c:pt>
                <c:pt idx="150">
                  <c:v>16.747020999449898</c:v>
                </c:pt>
                <c:pt idx="151">
                  <c:v>16.747569937102199</c:v>
                </c:pt>
                <c:pt idx="152">
                  <c:v>16.748125622972498</c:v>
                </c:pt>
                <c:pt idx="153">
                  <c:v>16.7481741503202</c:v>
                </c:pt>
                <c:pt idx="154">
                  <c:v>16.748236633955997</c:v>
                </c:pt>
                <c:pt idx="155">
                  <c:v>16.74831254962</c:v>
                </c:pt>
                <c:pt idx="156">
                  <c:v>16.748401390890496</c:v>
                </c:pt>
                <c:pt idx="157">
                  <c:v>16.748502668595098</c:v>
                </c:pt>
                <c:pt idx="158">
                  <c:v>16.748615910236797</c:v>
                </c:pt>
                <c:pt idx="159">
                  <c:v>16.748740659436798</c:v>
                </c:pt>
                <c:pt idx="160">
                  <c:v>16.748876475393899</c:v>
                </c:pt>
                <c:pt idx="161">
                  <c:v>16.748951787959498</c:v>
                </c:pt>
                <c:pt idx="162">
                  <c:v>16.749029983013397</c:v>
                </c:pt>
                <c:pt idx="163">
                  <c:v>16.749110998581997</c:v>
                </c:pt>
                <c:pt idx="164">
                  <c:v>16.749194773886398</c:v>
                </c:pt>
                <c:pt idx="165">
                  <c:v>16.749281249319196</c:v>
                </c:pt>
                <c:pt idx="166">
                  <c:v>16.749370366421697</c:v>
                </c:pt>
                <c:pt idx="167">
                  <c:v>16.749462067861199</c:v>
                </c:pt>
                <c:pt idx="168">
                  <c:v>16.749556297409399</c:v>
                </c:pt>
                <c:pt idx="169">
                  <c:v>16.749662751620797</c:v>
                </c:pt>
                <c:pt idx="170">
                  <c:v>16.749769335264499</c:v>
                </c:pt>
                <c:pt idx="171">
                  <c:v>16.749876044920697</c:v>
                </c:pt>
                <c:pt idx="172">
                  <c:v>16.749982877208698</c:v>
                </c:pt>
                <c:pt idx="173">
                  <c:v>16.750089828786198</c:v>
                </c:pt>
                <c:pt idx="174">
                  <c:v>16.750196896351596</c:v>
                </c:pt>
                <c:pt idx="175">
                  <c:v>16.750304076641097</c:v>
                </c:pt>
                <c:pt idx="176">
                  <c:v>16.750411366427297</c:v>
                </c:pt>
                <c:pt idx="177">
                  <c:v>16.772272023140498</c:v>
                </c:pt>
                <c:pt idx="178">
                  <c:v>16.772511334190597</c:v>
                </c:pt>
                <c:pt idx="179">
                  <c:v>16.772743054083296</c:v>
                </c:pt>
                <c:pt idx="180">
                  <c:v>16.772967604197596</c:v>
                </c:pt>
                <c:pt idx="181">
                  <c:v>16.7731853756002</c:v>
                </c:pt>
                <c:pt idx="182">
                  <c:v>16.773396731701798</c:v>
                </c:pt>
                <c:pt idx="183">
                  <c:v>16.773602010640399</c:v>
                </c:pt>
                <c:pt idx="184">
                  <c:v>16.773801527423398</c:v>
                </c:pt>
                <c:pt idx="185">
                  <c:v>16.773995575856997</c:v>
                </c:pt>
                <c:pt idx="186">
                  <c:v>16.774184430286397</c:v>
                </c:pt>
                <c:pt idx="187">
                  <c:v>16.774368347167897</c:v>
                </c:pt>
                <c:pt idx="188">
                  <c:v>16.774547566492696</c:v>
                </c:pt>
                <c:pt idx="189">
                  <c:v>16.774722313076399</c:v>
                </c:pt>
                <c:pt idx="190">
                  <c:v>16.774892797730999</c:v>
                </c:pt>
                <c:pt idx="191">
                  <c:v>16.775059218329297</c:v>
                </c:pt>
                <c:pt idx="192">
                  <c:v>16.775221760775498</c:v>
                </c:pt>
                <c:pt idx="193">
                  <c:v>16.775351359775296</c:v>
                </c:pt>
                <c:pt idx="194">
                  <c:v>16.775478366843597</c:v>
                </c:pt>
                <c:pt idx="195">
                  <c:v>16.775602893849697</c:v>
                </c:pt>
                <c:pt idx="196">
                  <c:v>16.775725046343197</c:v>
                </c:pt>
                <c:pt idx="197">
                  <c:v>16.775844923989897</c:v>
                </c:pt>
                <c:pt idx="198">
                  <c:v>16.775962620973097</c:v>
                </c:pt>
                <c:pt idx="199">
                  <c:v>16.776078226362497</c:v>
                </c:pt>
                <c:pt idx="200">
                  <c:v>16.776191824453498</c:v>
                </c:pt>
                <c:pt idx="201">
                  <c:v>16.776303495080498</c:v>
                </c:pt>
                <c:pt idx="202">
                  <c:v>16.776413313905799</c:v>
                </c:pt>
                <c:pt idx="203">
                  <c:v>16.776521352686199</c:v>
                </c:pt>
                <c:pt idx="204">
                  <c:v>16.776627679519798</c:v>
                </c:pt>
                <c:pt idx="205">
                  <c:v>16.776732359074597</c:v>
                </c:pt>
                <c:pt idx="206">
                  <c:v>16.776835452799698</c:v>
                </c:pt>
                <c:pt idx="207">
                  <c:v>16.776937019121696</c:v>
                </c:pt>
                <c:pt idx="208">
                  <c:v>16.777037113626697</c:v>
                </c:pt>
                <c:pt idx="209">
                  <c:v>16.777147098566399</c:v>
                </c:pt>
                <c:pt idx="210">
                  <c:v>16.777255410303397</c:v>
                </c:pt>
                <c:pt idx="211">
                  <c:v>16.777362108365097</c:v>
                </c:pt>
                <c:pt idx="212">
                  <c:v>16.777467249485596</c:v>
                </c:pt>
                <c:pt idx="213">
                  <c:v>16.777570887766398</c:v>
                </c:pt>
                <c:pt idx="214">
                  <c:v>16.777673074826097</c:v>
                </c:pt>
                <c:pt idx="215">
                  <c:v>16.777773859940197</c:v>
                </c:pt>
                <c:pt idx="216">
                  <c:v>16.777873290171399</c:v>
                </c:pt>
                <c:pt idx="217">
                  <c:v>16.777971410491197</c:v>
                </c:pt>
                <c:pt idx="218">
                  <c:v>16.778068263894497</c:v>
                </c:pt>
                <c:pt idx="219">
                  <c:v>16.778163891505496</c:v>
                </c:pt>
                <c:pt idx="220">
                  <c:v>16.778258332677598</c:v>
                </c:pt>
                <c:pt idx="221">
                  <c:v>16.778351625087598</c:v>
                </c:pt>
                <c:pt idx="222">
                  <c:v>16.778443804822299</c:v>
                </c:pt>
                <c:pt idx="223">
                  <c:v>16.778534906461896</c:v>
                </c:pt>
                <c:pt idx="224">
                  <c:v>16.778624963156396</c:v>
                </c:pt>
                <c:pt idx="225">
                  <c:v>16.778714006698497</c:v>
                </c:pt>
                <c:pt idx="226">
                  <c:v>16.778802067591798</c:v>
                </c:pt>
                <c:pt idx="227">
                  <c:v>16.778889175115097</c:v>
                </c:pt>
                <c:pt idx="228">
                  <c:v>16.778975357382397</c:v>
                </c:pt>
                <c:pt idx="229">
                  <c:v>16.779060641400299</c:v>
                </c:pt>
                <c:pt idx="230">
                  <c:v>16.779145053121198</c:v>
                </c:pt>
                <c:pt idx="231">
                  <c:v>16.779228617493999</c:v>
                </c:pt>
                <c:pt idx="232">
                  <c:v>16.779311358511499</c:v>
                </c:pt>
                <c:pt idx="233">
                  <c:v>16.779393299255997</c:v>
                </c:pt>
                <c:pt idx="234">
                  <c:v>16.779474461940996</c:v>
                </c:pt>
                <c:pt idx="235">
                  <c:v>16.779554867951997</c:v>
                </c:pt>
                <c:pt idx="236">
                  <c:v>16.779634537884199</c:v>
                </c:pt>
                <c:pt idx="237">
                  <c:v>16.7797134915782</c:v>
                </c:pt>
                <c:pt idx="238">
                  <c:v>16.779791748154199</c:v>
                </c:pt>
                <c:pt idx="239">
                  <c:v>16.779869326044299</c:v>
                </c:pt>
                <c:pt idx="240">
                  <c:v>16.779946243022497</c:v>
                </c:pt>
                <c:pt idx="241">
                  <c:v>16.779996835078798</c:v>
                </c:pt>
                <c:pt idx="242">
                  <c:v>16.780047290424697</c:v>
                </c:pt>
                <c:pt idx="243">
                  <c:v>16.780097611956297</c:v>
                </c:pt>
                <c:pt idx="244">
                  <c:v>16.780147802472197</c:v>
                </c:pt>
                <c:pt idx="245">
                  <c:v>16.780197864676797</c:v>
                </c:pt>
                <c:pt idx="246">
                  <c:v>16.780247801184899</c:v>
                </c:pt>
                <c:pt idx="247">
                  <c:v>16.780297614525097</c:v>
                </c:pt>
                <c:pt idx="248">
                  <c:v>16.780347307143298</c:v>
                </c:pt>
                <c:pt idx="249">
                  <c:v>16.780396881405998</c:v>
                </c:pt>
                <c:pt idx="250">
                  <c:v>16.780446339603799</c:v>
                </c:pt>
                <c:pt idx="251">
                  <c:v>16.780495683953898</c:v>
                </c:pt>
                <c:pt idx="252">
                  <c:v>16.780544916603599</c:v>
                </c:pt>
                <c:pt idx="253">
                  <c:v>16.7805940396327</c:v>
                </c:pt>
                <c:pt idx="254">
                  <c:v>16.780643055055997</c:v>
                </c:pt>
                <c:pt idx="255">
                  <c:v>16.780691964826296</c:v>
                </c:pt>
                <c:pt idx="256">
                  <c:v>16.780740770836097</c:v>
                </c:pt>
                <c:pt idx="257">
                  <c:v>16.780804246378999</c:v>
                </c:pt>
                <c:pt idx="258">
                  <c:v>16.780867371485897</c:v>
                </c:pt>
                <c:pt idx="259">
                  <c:v>16.780930153774097</c:v>
                </c:pt>
                <c:pt idx="260">
                  <c:v>16.780992600628998</c:v>
                </c:pt>
                <c:pt idx="261">
                  <c:v>16.781054719212896</c:v>
                </c:pt>
                <c:pt idx="262">
                  <c:v>16.781116516473396</c:v>
                </c:pt>
                <c:pt idx="263">
                  <c:v>16.781177999151097</c:v>
                </c:pt>
                <c:pt idx="264">
                  <c:v>16.781239173787299</c:v>
                </c:pt>
                <c:pt idx="265">
                  <c:v>16.781300046731399</c:v>
                </c:pt>
                <c:pt idx="266">
                  <c:v>16.781360624147897</c:v>
                </c:pt>
                <c:pt idx="267">
                  <c:v>16.781420912022497</c:v>
                </c:pt>
                <c:pt idx="268">
                  <c:v>16.781480916169198</c:v>
                </c:pt>
                <c:pt idx="269">
                  <c:v>16.781540642235999</c:v>
                </c:pt>
                <c:pt idx="270">
                  <c:v>16.781600095710697</c:v>
                </c:pt>
                <c:pt idx="271">
                  <c:v>16.7816592819268</c:v>
                </c:pt>
                <c:pt idx="272">
                  <c:v>16.781718206068497</c:v>
                </c:pt>
                <c:pt idx="273">
                  <c:v>16.781769989440598</c:v>
                </c:pt>
                <c:pt idx="274">
                  <c:v>16.781821625089197</c:v>
                </c:pt>
                <c:pt idx="275">
                  <c:v>16.781873115583597</c:v>
                </c:pt>
                <c:pt idx="276">
                  <c:v>16.781924463423099</c:v>
                </c:pt>
                <c:pt idx="277">
                  <c:v>16.781975671040197</c:v>
                </c:pt>
                <c:pt idx="278">
                  <c:v>16.782026740802099</c:v>
                </c:pt>
                <c:pt idx="279">
                  <c:v>16.782077675013497</c:v>
                </c:pt>
                <c:pt idx="280">
                  <c:v>16.782128475918498</c:v>
                </c:pt>
                <c:pt idx="281">
                  <c:v>16.782179145702099</c:v>
                </c:pt>
                <c:pt idx="282">
                  <c:v>16.782229686492798</c:v>
                </c:pt>
                <c:pt idx="283">
                  <c:v>16.782280100363998</c:v>
                </c:pt>
                <c:pt idx="284">
                  <c:v>16.782330389335897</c:v>
                </c:pt>
                <c:pt idx="285">
                  <c:v>16.782380555377099</c:v>
                </c:pt>
                <c:pt idx="286">
                  <c:v>16.782430600406499</c:v>
                </c:pt>
                <c:pt idx="287">
                  <c:v>16.782480526294499</c:v>
                </c:pt>
                <c:pt idx="288">
                  <c:v>16.782530334864699</c:v>
                </c:pt>
                <c:pt idx="289">
                  <c:v>16.782568267556897</c:v>
                </c:pt>
                <c:pt idx="290">
                  <c:v>16.782606247566196</c:v>
                </c:pt>
                <c:pt idx="291">
                  <c:v>16.782644273543298</c:v>
                </c:pt>
                <c:pt idx="292">
                  <c:v>16.782682344172198</c:v>
                </c:pt>
                <c:pt idx="293">
                  <c:v>16.782720458169599</c:v>
                </c:pt>
                <c:pt idx="294">
                  <c:v>16.782758614283399</c:v>
                </c:pt>
                <c:pt idx="295">
                  <c:v>16.782796811291998</c:v>
                </c:pt>
                <c:pt idx="296">
                  <c:v>16.782835048003598</c:v>
                </c:pt>
                <c:pt idx="297">
                  <c:v>16.782873323254897</c:v>
                </c:pt>
                <c:pt idx="298">
                  <c:v>16.782911635910697</c:v>
                </c:pt>
                <c:pt idx="299">
                  <c:v>16.782949984862796</c:v>
                </c:pt>
                <c:pt idx="300">
                  <c:v>16.782988369029397</c:v>
                </c:pt>
                <c:pt idx="301">
                  <c:v>16.783026787354096</c:v>
                </c:pt>
                <c:pt idx="302">
                  <c:v>16.783065238805399</c:v>
                </c:pt>
                <c:pt idx="303">
                  <c:v>16.783103722375898</c:v>
                </c:pt>
                <c:pt idx="304">
                  <c:v>16.783142237081698</c:v>
                </c:pt>
              </c:numCache>
            </c:numRef>
          </c:yVal>
          <c:smooth val="1"/>
        </c:ser>
        <c:ser>
          <c:idx val="11"/>
          <c:order val="8"/>
          <c:tx>
            <c:strRef>
              <c:f>dwtr_exterior_warm!$D$1:$D$2</c:f>
              <c:strCache>
                <c:ptCount val="2"/>
                <c:pt idx="0">
                  <c:v>Warm</c:v>
                </c:pt>
                <c:pt idx="1">
                  <c:v>Channel Velocity (fps)</c:v>
                </c:pt>
              </c:strCache>
            </c:strRef>
          </c:tx>
          <c:spPr>
            <a:ln w="19050" cap="rnd">
              <a:solidFill>
                <a:srgbClr val="FF0000"/>
              </a:solidFill>
              <a:round/>
            </a:ln>
            <a:effectLst/>
          </c:spPr>
          <c:marker>
            <c:symbol val="none"/>
          </c:marker>
          <c:xVal>
            <c:numRef>
              <c:f>dwtr_exterior_warm!$A$3:$A$307</c:f>
              <c:numCache>
                <c:formatCode>General</c:formatCode>
                <c:ptCount val="30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32.25</c:v>
                </c:pt>
                <c:pt idx="130">
                  <c:v>32.5</c:v>
                </c:pt>
                <c:pt idx="131">
                  <c:v>32.75</c:v>
                </c:pt>
                <c:pt idx="132">
                  <c:v>33</c:v>
                </c:pt>
                <c:pt idx="133">
                  <c:v>33.25</c:v>
                </c:pt>
                <c:pt idx="134">
                  <c:v>33.5</c:v>
                </c:pt>
                <c:pt idx="135">
                  <c:v>33.75</c:v>
                </c:pt>
                <c:pt idx="136">
                  <c:v>34</c:v>
                </c:pt>
                <c:pt idx="137">
                  <c:v>34.25</c:v>
                </c:pt>
                <c:pt idx="138">
                  <c:v>34.5</c:v>
                </c:pt>
                <c:pt idx="139">
                  <c:v>34.75</c:v>
                </c:pt>
                <c:pt idx="140">
                  <c:v>35</c:v>
                </c:pt>
                <c:pt idx="141">
                  <c:v>35.25</c:v>
                </c:pt>
                <c:pt idx="142">
                  <c:v>35.5</c:v>
                </c:pt>
                <c:pt idx="143">
                  <c:v>35.75</c:v>
                </c:pt>
                <c:pt idx="144">
                  <c:v>36</c:v>
                </c:pt>
                <c:pt idx="145">
                  <c:v>36.25</c:v>
                </c:pt>
                <c:pt idx="146">
                  <c:v>36.5</c:v>
                </c:pt>
                <c:pt idx="147">
                  <c:v>36.75</c:v>
                </c:pt>
                <c:pt idx="148">
                  <c:v>37</c:v>
                </c:pt>
                <c:pt idx="149">
                  <c:v>37.25</c:v>
                </c:pt>
                <c:pt idx="150">
                  <c:v>37.5</c:v>
                </c:pt>
                <c:pt idx="151">
                  <c:v>37.75</c:v>
                </c:pt>
                <c:pt idx="152">
                  <c:v>38</c:v>
                </c:pt>
                <c:pt idx="153">
                  <c:v>38.25</c:v>
                </c:pt>
                <c:pt idx="154">
                  <c:v>38.5</c:v>
                </c:pt>
                <c:pt idx="155">
                  <c:v>38.75</c:v>
                </c:pt>
                <c:pt idx="156">
                  <c:v>39</c:v>
                </c:pt>
                <c:pt idx="157">
                  <c:v>39.25</c:v>
                </c:pt>
                <c:pt idx="158">
                  <c:v>39.5</c:v>
                </c:pt>
                <c:pt idx="159">
                  <c:v>39.75</c:v>
                </c:pt>
                <c:pt idx="160">
                  <c:v>40</c:v>
                </c:pt>
                <c:pt idx="161">
                  <c:v>40.25</c:v>
                </c:pt>
                <c:pt idx="162">
                  <c:v>40.5</c:v>
                </c:pt>
                <c:pt idx="163">
                  <c:v>40.75</c:v>
                </c:pt>
                <c:pt idx="164">
                  <c:v>41</c:v>
                </c:pt>
                <c:pt idx="165">
                  <c:v>41.25</c:v>
                </c:pt>
                <c:pt idx="166">
                  <c:v>41.5</c:v>
                </c:pt>
                <c:pt idx="167">
                  <c:v>41.75</c:v>
                </c:pt>
                <c:pt idx="168">
                  <c:v>42</c:v>
                </c:pt>
                <c:pt idx="169">
                  <c:v>42.25</c:v>
                </c:pt>
                <c:pt idx="170">
                  <c:v>42.5</c:v>
                </c:pt>
                <c:pt idx="171">
                  <c:v>42.75</c:v>
                </c:pt>
                <c:pt idx="172">
                  <c:v>43</c:v>
                </c:pt>
                <c:pt idx="173">
                  <c:v>43.25</c:v>
                </c:pt>
                <c:pt idx="174">
                  <c:v>43.5</c:v>
                </c:pt>
                <c:pt idx="175">
                  <c:v>43.75</c:v>
                </c:pt>
                <c:pt idx="176">
                  <c:v>44</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pt idx="225">
                  <c:v>61.25</c:v>
                </c:pt>
                <c:pt idx="226">
                  <c:v>61.5</c:v>
                </c:pt>
                <c:pt idx="227">
                  <c:v>61.75</c:v>
                </c:pt>
                <c:pt idx="228">
                  <c:v>62</c:v>
                </c:pt>
                <c:pt idx="229">
                  <c:v>62.25</c:v>
                </c:pt>
                <c:pt idx="230">
                  <c:v>62.5</c:v>
                </c:pt>
                <c:pt idx="231">
                  <c:v>62.75</c:v>
                </c:pt>
                <c:pt idx="232">
                  <c:v>63</c:v>
                </c:pt>
                <c:pt idx="233">
                  <c:v>63.25</c:v>
                </c:pt>
                <c:pt idx="234">
                  <c:v>63.5</c:v>
                </c:pt>
                <c:pt idx="235">
                  <c:v>63.75</c:v>
                </c:pt>
                <c:pt idx="236">
                  <c:v>64</c:v>
                </c:pt>
                <c:pt idx="237">
                  <c:v>64.25</c:v>
                </c:pt>
                <c:pt idx="238">
                  <c:v>64.5</c:v>
                </c:pt>
                <c:pt idx="239">
                  <c:v>64.75</c:v>
                </c:pt>
                <c:pt idx="240">
                  <c:v>65</c:v>
                </c:pt>
                <c:pt idx="241">
                  <c:v>65.25</c:v>
                </c:pt>
                <c:pt idx="242">
                  <c:v>65.5</c:v>
                </c:pt>
                <c:pt idx="243">
                  <c:v>65.75</c:v>
                </c:pt>
                <c:pt idx="244">
                  <c:v>66</c:v>
                </c:pt>
                <c:pt idx="245">
                  <c:v>66.25</c:v>
                </c:pt>
                <c:pt idx="246">
                  <c:v>66.5</c:v>
                </c:pt>
                <c:pt idx="247">
                  <c:v>66.75</c:v>
                </c:pt>
                <c:pt idx="248">
                  <c:v>67</c:v>
                </c:pt>
                <c:pt idx="249">
                  <c:v>67.25</c:v>
                </c:pt>
                <c:pt idx="250">
                  <c:v>67.5</c:v>
                </c:pt>
                <c:pt idx="251">
                  <c:v>67.75</c:v>
                </c:pt>
                <c:pt idx="252">
                  <c:v>68</c:v>
                </c:pt>
                <c:pt idx="253">
                  <c:v>68.25</c:v>
                </c:pt>
                <c:pt idx="254">
                  <c:v>68.5</c:v>
                </c:pt>
                <c:pt idx="255">
                  <c:v>68.75</c:v>
                </c:pt>
                <c:pt idx="256">
                  <c:v>69</c:v>
                </c:pt>
                <c:pt idx="257">
                  <c:v>69.25</c:v>
                </c:pt>
                <c:pt idx="258">
                  <c:v>69.5</c:v>
                </c:pt>
                <c:pt idx="259">
                  <c:v>69.75</c:v>
                </c:pt>
                <c:pt idx="260">
                  <c:v>70</c:v>
                </c:pt>
                <c:pt idx="261">
                  <c:v>70.25</c:v>
                </c:pt>
                <c:pt idx="262">
                  <c:v>70.5</c:v>
                </c:pt>
                <c:pt idx="263">
                  <c:v>70.75</c:v>
                </c:pt>
                <c:pt idx="264">
                  <c:v>71</c:v>
                </c:pt>
                <c:pt idx="265">
                  <c:v>71.25</c:v>
                </c:pt>
                <c:pt idx="266">
                  <c:v>71.5</c:v>
                </c:pt>
                <c:pt idx="267">
                  <c:v>71.75</c:v>
                </c:pt>
                <c:pt idx="268">
                  <c:v>72</c:v>
                </c:pt>
                <c:pt idx="269">
                  <c:v>72.25</c:v>
                </c:pt>
                <c:pt idx="270">
                  <c:v>72.5</c:v>
                </c:pt>
                <c:pt idx="271">
                  <c:v>72.75</c:v>
                </c:pt>
                <c:pt idx="272">
                  <c:v>73</c:v>
                </c:pt>
                <c:pt idx="273">
                  <c:v>73.25</c:v>
                </c:pt>
                <c:pt idx="274">
                  <c:v>73.5</c:v>
                </c:pt>
                <c:pt idx="275">
                  <c:v>73.75</c:v>
                </c:pt>
                <c:pt idx="276">
                  <c:v>74</c:v>
                </c:pt>
                <c:pt idx="277">
                  <c:v>74.25</c:v>
                </c:pt>
                <c:pt idx="278">
                  <c:v>74.5</c:v>
                </c:pt>
                <c:pt idx="279">
                  <c:v>74.75</c:v>
                </c:pt>
                <c:pt idx="280">
                  <c:v>75</c:v>
                </c:pt>
                <c:pt idx="281">
                  <c:v>75.25</c:v>
                </c:pt>
                <c:pt idx="282">
                  <c:v>75.5</c:v>
                </c:pt>
                <c:pt idx="283">
                  <c:v>75.75</c:v>
                </c:pt>
                <c:pt idx="284">
                  <c:v>76</c:v>
                </c:pt>
                <c:pt idx="285">
                  <c:v>76.25</c:v>
                </c:pt>
                <c:pt idx="286">
                  <c:v>76.5</c:v>
                </c:pt>
                <c:pt idx="287">
                  <c:v>76.75</c:v>
                </c:pt>
                <c:pt idx="288">
                  <c:v>77</c:v>
                </c:pt>
                <c:pt idx="289">
                  <c:v>77.25</c:v>
                </c:pt>
                <c:pt idx="290">
                  <c:v>77.5</c:v>
                </c:pt>
                <c:pt idx="291">
                  <c:v>77.75</c:v>
                </c:pt>
                <c:pt idx="292">
                  <c:v>78</c:v>
                </c:pt>
                <c:pt idx="293">
                  <c:v>78.25</c:v>
                </c:pt>
                <c:pt idx="294">
                  <c:v>78.5</c:v>
                </c:pt>
                <c:pt idx="295">
                  <c:v>78.75</c:v>
                </c:pt>
                <c:pt idx="296">
                  <c:v>79</c:v>
                </c:pt>
                <c:pt idx="297">
                  <c:v>79.25</c:v>
                </c:pt>
                <c:pt idx="298">
                  <c:v>79.5</c:v>
                </c:pt>
                <c:pt idx="299">
                  <c:v>79.75</c:v>
                </c:pt>
                <c:pt idx="300">
                  <c:v>80</c:v>
                </c:pt>
                <c:pt idx="301">
                  <c:v>80.25</c:v>
                </c:pt>
                <c:pt idx="302">
                  <c:v>80.5</c:v>
                </c:pt>
                <c:pt idx="303">
                  <c:v>80.75</c:v>
                </c:pt>
                <c:pt idx="304">
                  <c:v>81</c:v>
                </c:pt>
              </c:numCache>
            </c:numRef>
          </c:xVal>
          <c:yVal>
            <c:numRef>
              <c:f>dwtr_exterior_warm!$D$3:$D$307</c:f>
              <c:numCache>
                <c:formatCode>General</c:formatCode>
                <c:ptCount val="305"/>
                <c:pt idx="0">
                  <c:v>6.1993290040984697</c:v>
                </c:pt>
                <c:pt idx="1">
                  <c:v>6.17499021289417</c:v>
                </c:pt>
                <c:pt idx="2">
                  <c:v>6.1698013578356603</c:v>
                </c:pt>
                <c:pt idx="3">
                  <c:v>6.1762046450741099</c:v>
                </c:pt>
                <c:pt idx="4">
                  <c:v>6.1899089168295696</c:v>
                </c:pt>
                <c:pt idx="5">
                  <c:v>6.2082543617475396</c:v>
                </c:pt>
                <c:pt idx="6">
                  <c:v>6.23039329311076</c:v>
                </c:pt>
                <c:pt idx="7">
                  <c:v>6.2542492056659498</c:v>
                </c:pt>
                <c:pt idx="8">
                  <c:v>6.27900804596222</c:v>
                </c:pt>
                <c:pt idx="9">
                  <c:v>6.5805002235689898</c:v>
                </c:pt>
                <c:pt idx="10">
                  <c:v>6.8584712676577899</c:v>
                </c:pt>
                <c:pt idx="11">
                  <c:v>7.1035041071887104</c:v>
                </c:pt>
                <c:pt idx="12">
                  <c:v>7.3042997313054103</c:v>
                </c:pt>
                <c:pt idx="13">
                  <c:v>7.4519889346586998</c:v>
                </c:pt>
                <c:pt idx="14">
                  <c:v>7.5474229705946998</c:v>
                </c:pt>
                <c:pt idx="15">
                  <c:v>7.6031170881855399</c:v>
                </c:pt>
                <c:pt idx="16">
                  <c:v>7.63518076711334</c:v>
                </c:pt>
                <c:pt idx="17">
                  <c:v>7.6083013875940404</c:v>
                </c:pt>
                <c:pt idx="18">
                  <c:v>7.6268005814745603</c:v>
                </c:pt>
                <c:pt idx="19">
                  <c:v>7.6009708775220801</c:v>
                </c:pt>
                <c:pt idx="20">
                  <c:v>7.6226063340080099</c:v>
                </c:pt>
                <c:pt idx="21">
                  <c:v>7.5976640895602898</c:v>
                </c:pt>
                <c:pt idx="22">
                  <c:v>7.6201821179273503</c:v>
                </c:pt>
                <c:pt idx="23">
                  <c:v>7.5959012038656004</c:v>
                </c:pt>
                <c:pt idx="24">
                  <c:v>7.6184828006663601</c:v>
                </c:pt>
                <c:pt idx="25">
                  <c:v>7.6625102899171704</c:v>
                </c:pt>
                <c:pt idx="26">
                  <c:v>7.6934888880161196</c:v>
                </c:pt>
                <c:pt idx="27">
                  <c:v>7.7145209447489904</c:v>
                </c:pt>
                <c:pt idx="28">
                  <c:v>7.7281144839023304</c:v>
                </c:pt>
                <c:pt idx="29">
                  <c:v>7.7364458535007401</c:v>
                </c:pt>
                <c:pt idx="30">
                  <c:v>7.7421862861395603</c:v>
                </c:pt>
                <c:pt idx="31">
                  <c:v>7.7460509265327504</c:v>
                </c:pt>
                <c:pt idx="32">
                  <c:v>7.7485624972019602</c:v>
                </c:pt>
                <c:pt idx="33">
                  <c:v>7.66941481987371</c:v>
                </c:pt>
                <c:pt idx="34">
                  <c:v>7.6176952887568197</c:v>
                </c:pt>
                <c:pt idx="35">
                  <c:v>7.5819258080332901</c:v>
                </c:pt>
                <c:pt idx="36">
                  <c:v>7.5561172836085904</c:v>
                </c:pt>
                <c:pt idx="37">
                  <c:v>7.5369306237781304</c:v>
                </c:pt>
                <c:pt idx="38">
                  <c:v>7.5223127285905198</c:v>
                </c:pt>
                <c:pt idx="39">
                  <c:v>7.5109280800173002</c:v>
                </c:pt>
                <c:pt idx="40">
                  <c:v>7.5018744321407196</c:v>
                </c:pt>
                <c:pt idx="41">
                  <c:v>7.3992578350670204</c:v>
                </c:pt>
                <c:pt idx="42">
                  <c:v>7.3247137305120003</c:v>
                </c:pt>
                <c:pt idx="43">
                  <c:v>7.2680718591235003</c:v>
                </c:pt>
                <c:pt idx="44">
                  <c:v>7.2236882424770901</c:v>
                </c:pt>
                <c:pt idx="45">
                  <c:v>7.1880895936761702</c:v>
                </c:pt>
                <c:pt idx="46">
                  <c:v>7.1589873027488098</c:v>
                </c:pt>
                <c:pt idx="47">
                  <c:v>7.1348047959307301</c:v>
                </c:pt>
                <c:pt idx="48">
                  <c:v>7.1144158729078004</c:v>
                </c:pt>
                <c:pt idx="49">
                  <c:v>7.0282740025291597</c:v>
                </c:pt>
                <c:pt idx="50">
                  <c:v>6.9587448235357598</c:v>
                </c:pt>
                <c:pt idx="51">
                  <c:v>6.90135062633607</c:v>
                </c:pt>
                <c:pt idx="52">
                  <c:v>6.8531283855268201</c:v>
                </c:pt>
                <c:pt idx="53">
                  <c:v>6.8120155131773004</c:v>
                </c:pt>
                <c:pt idx="54">
                  <c:v>6.7765211876123104</c:v>
                </c:pt>
                <c:pt idx="55">
                  <c:v>6.7455361924120698</c:v>
                </c:pt>
                <c:pt idx="56">
                  <c:v>6.7182160973704201</c:v>
                </c:pt>
                <c:pt idx="57">
                  <c:v>6.6444496676983604</c:v>
                </c:pt>
                <c:pt idx="58">
                  <c:v>6.5811373660625803</c:v>
                </c:pt>
                <c:pt idx="59">
                  <c:v>6.5260955968390304</c:v>
                </c:pt>
                <c:pt idx="60">
                  <c:v>6.4777183089357298</c:v>
                </c:pt>
                <c:pt idx="61">
                  <c:v>6.4347912698264</c:v>
                </c:pt>
                <c:pt idx="62">
                  <c:v>6.3963760048985598</c:v>
                </c:pt>
                <c:pt idx="63">
                  <c:v>6.3617339664222703</c:v>
                </c:pt>
                <c:pt idx="64">
                  <c:v>6.33027514805931</c:v>
                </c:pt>
                <c:pt idx="65">
                  <c:v>6.2597721283593497</c:v>
                </c:pt>
                <c:pt idx="66">
                  <c:v>6.1974364132496902</c:v>
                </c:pt>
                <c:pt idx="67">
                  <c:v>6.1418072586563097</c:v>
                </c:pt>
                <c:pt idx="68">
                  <c:v>6.0917558801850404</c:v>
                </c:pt>
                <c:pt idx="69">
                  <c:v>6.0463932197345702</c:v>
                </c:pt>
                <c:pt idx="70">
                  <c:v>6.0050078606875301</c:v>
                </c:pt>
                <c:pt idx="71">
                  <c:v>5.9670228874138802</c:v>
                </c:pt>
                <c:pt idx="72">
                  <c:v>5.9319650949961904</c:v>
                </c:pt>
                <c:pt idx="73">
                  <c:v>5.8663897874692204</c:v>
                </c:pt>
                <c:pt idx="74">
                  <c:v>5.8070325858527196</c:v>
                </c:pt>
                <c:pt idx="75">
                  <c:v>5.7529424116429997</c:v>
                </c:pt>
                <c:pt idx="76">
                  <c:v>5.7033527423583497</c:v>
                </c:pt>
                <c:pt idx="77">
                  <c:v>5.6576378082408603</c:v>
                </c:pt>
                <c:pt idx="78">
                  <c:v>5.61528108981451</c:v>
                </c:pt>
                <c:pt idx="79">
                  <c:v>5.5758521570976898</c:v>
                </c:pt>
                <c:pt idx="80">
                  <c:v>5.5389893139368498</c:v>
                </c:pt>
                <c:pt idx="81">
                  <c:v>5.4750533494159699</c:v>
                </c:pt>
                <c:pt idx="82">
                  <c:v>5.4162540025080297</c:v>
                </c:pt>
                <c:pt idx="83">
                  <c:v>5.36190647913961</c:v>
                </c:pt>
                <c:pt idx="84">
                  <c:v>5.3114457578506196</c:v>
                </c:pt>
                <c:pt idx="85">
                  <c:v>5.2643961725330204</c:v>
                </c:pt>
                <c:pt idx="86">
                  <c:v>5.2203555832707202</c:v>
                </c:pt>
                <c:pt idx="87">
                  <c:v>5.1789815640647801</c:v>
                </c:pt>
                <c:pt idx="88">
                  <c:v>5.1399806669553403</c:v>
                </c:pt>
                <c:pt idx="89">
                  <c:v>5.0784624649310297</c:v>
                </c:pt>
                <c:pt idx="90">
                  <c:v>5.02118958575356</c:v>
                </c:pt>
                <c:pt idx="91">
                  <c:v>4.9676658842077099</c:v>
                </c:pt>
                <c:pt idx="92">
                  <c:v>4.9174692784260703</c:v>
                </c:pt>
                <c:pt idx="93">
                  <c:v>4.8702382417207604</c:v>
                </c:pt>
                <c:pt idx="94">
                  <c:v>4.8256612247547901</c:v>
                </c:pt>
                <c:pt idx="95">
                  <c:v>4.7834682721033897</c:v>
                </c:pt>
                <c:pt idx="96">
                  <c:v>4.7434243060172303</c:v>
                </c:pt>
                <c:pt idx="97">
                  <c:v>4.6830215610907002</c:v>
                </c:pt>
                <c:pt idx="98">
                  <c:v>4.6264316833961603</c:v>
                </c:pt>
                <c:pt idx="99">
                  <c:v>4.5732352804761502</c:v>
                </c:pt>
                <c:pt idx="100">
                  <c:v>4.5230719573638201</c:v>
                </c:pt>
                <c:pt idx="101">
                  <c:v>4.4756302608454801</c:v>
                </c:pt>
                <c:pt idx="102">
                  <c:v>4.4306396511752499</c:v>
                </c:pt>
                <c:pt idx="103">
                  <c:v>4.3878640284945298</c:v>
                </c:pt>
                <c:pt idx="104">
                  <c:v>4.3470964659310498</c:v>
                </c:pt>
                <c:pt idx="105">
                  <c:v>4.2876851629852402</c:v>
                </c:pt>
                <c:pt idx="106">
                  <c:v>4.2318527270032797</c:v>
                </c:pt>
                <c:pt idx="107">
                  <c:v>4.1792176321308201</c:v>
                </c:pt>
                <c:pt idx="108">
                  <c:v>4.1294504077717296</c:v>
                </c:pt>
                <c:pt idx="109">
                  <c:v>4.0822651101262002</c:v>
                </c:pt>
                <c:pt idx="110">
                  <c:v>4.0374124341108901</c:v>
                </c:pt>
                <c:pt idx="111">
                  <c:v>3.99467410209901</c:v>
                </c:pt>
                <c:pt idx="112">
                  <c:v>3.9538582570493701</c:v>
                </c:pt>
                <c:pt idx="113">
                  <c:v>3.9134319081576301</c:v>
                </c:pt>
                <c:pt idx="114">
                  <c:v>3.87450038481354</c:v>
                </c:pt>
                <c:pt idx="115">
                  <c:v>3.8369539351114801</c:v>
                </c:pt>
                <c:pt idx="116">
                  <c:v>3.8006938152562402</c:v>
                </c:pt>
                <c:pt idx="117">
                  <c:v>3.76563095145714</c:v>
                </c:pt>
                <c:pt idx="118">
                  <c:v>3.7316847913666602</c:v>
                </c:pt>
                <c:pt idx="119">
                  <c:v>3.6987823143852201</c:v>
                </c:pt>
                <c:pt idx="120">
                  <c:v>3.6668571757452302</c:v>
                </c:pt>
                <c:pt idx="121">
                  <c:v>3.6287445303923902</c:v>
                </c:pt>
                <c:pt idx="122">
                  <c:v>3.59188008285216</c:v>
                </c:pt>
                <c:pt idx="123">
                  <c:v>3.5561855632768</c:v>
                </c:pt>
                <c:pt idx="124">
                  <c:v>3.5215895727745901</c:v>
                </c:pt>
                <c:pt idx="125">
                  <c:v>3.4880268389896898</c:v>
                </c:pt>
                <c:pt idx="126">
                  <c:v>3.4554375663630799</c:v>
                </c:pt>
                <c:pt idx="127">
                  <c:v>3.4237668672971</c:v>
                </c:pt>
                <c:pt idx="128">
                  <c:v>3.3929642627009602</c:v>
                </c:pt>
                <c:pt idx="129">
                  <c:v>3.3563847935977802</c:v>
                </c:pt>
                <c:pt idx="130">
                  <c:v>3.3209556973589098</c:v>
                </c:pt>
                <c:pt idx="131">
                  <c:v>3.2866110442672798</c:v>
                </c:pt>
                <c:pt idx="132">
                  <c:v>3.25329017274266</c:v>
                </c:pt>
                <c:pt idx="133">
                  <c:v>3.2209371666827198</c:v>
                </c:pt>
                <c:pt idx="134">
                  <c:v>3.18950039396909</c:v>
                </c:pt>
                <c:pt idx="135">
                  <c:v>3.15893209792717</c:v>
                </c:pt>
                <c:pt idx="136">
                  <c:v>3.1291880347700798</c:v>
                </c:pt>
                <c:pt idx="137">
                  <c:v>3.1110755455694199</c:v>
                </c:pt>
                <c:pt idx="138">
                  <c:v>3.0932199981822599</c:v>
                </c:pt>
                <c:pt idx="139">
                  <c:v>3.0756140641563299</c:v>
                </c:pt>
                <c:pt idx="140">
                  <c:v>3.0582507650936099</c:v>
                </c:pt>
                <c:pt idx="141">
                  <c:v>3.0411234494740902</c:v>
                </c:pt>
                <c:pt idx="142">
                  <c:v>3.0242257713716199</c:v>
                </c:pt>
                <c:pt idx="143">
                  <c:v>3.00755167088227</c:v>
                </c:pt>
                <c:pt idx="144">
                  <c:v>2.9910953561047999</c:v>
                </c:pt>
                <c:pt idx="145">
                  <c:v>2.9857685983184701</c:v>
                </c:pt>
                <c:pt idx="146">
                  <c:v>2.9803152500054599</c:v>
                </c:pt>
                <c:pt idx="147">
                  <c:v>2.97474305037038</c:v>
                </c:pt>
                <c:pt idx="148">
                  <c:v>2.9690593291815799</c:v>
                </c:pt>
                <c:pt idx="149">
                  <c:v>2.9632710303202598</c:v>
                </c:pt>
                <c:pt idx="150">
                  <c:v>2.9573847338306001</c:v>
                </c:pt>
                <c:pt idx="151">
                  <c:v>2.9514066765756901</c:v>
                </c:pt>
                <c:pt idx="152">
                  <c:v>2.94534277159589</c:v>
                </c:pt>
                <c:pt idx="153">
                  <c:v>2.94481262556913</c:v>
                </c:pt>
                <c:pt idx="154">
                  <c:v>2.9441298708857802</c:v>
                </c:pt>
                <c:pt idx="155">
                  <c:v>2.9433001321861698</c:v>
                </c:pt>
                <c:pt idx="156">
                  <c:v>2.9423288227903499</c:v>
                </c:pt>
                <c:pt idx="157">
                  <c:v>2.9412211535092299</c:v>
                </c:pt>
                <c:pt idx="158">
                  <c:v>2.9399821410503599</c:v>
                </c:pt>
                <c:pt idx="159">
                  <c:v>2.9386166160385701</c:v>
                </c:pt>
                <c:pt idx="160">
                  <c:v>2.93712923067062</c:v>
                </c:pt>
                <c:pt idx="161">
                  <c:v>2.9363041220853199</c:v>
                </c:pt>
                <c:pt idx="162">
                  <c:v>2.9354471881563802</c:v>
                </c:pt>
                <c:pt idx="163">
                  <c:v>2.9345590804719701</c:v>
                </c:pt>
                <c:pt idx="164">
                  <c:v>2.9336404372990099</c:v>
                </c:pt>
                <c:pt idx="165">
                  <c:v>2.9326918838851999</c:v>
                </c:pt>
                <c:pt idx="166">
                  <c:v>2.9317140327534599</c:v>
                </c:pt>
                <c:pt idx="167">
                  <c:v>2.9307074839890399</c:v>
                </c:pt>
                <c:pt idx="168">
                  <c:v>2.9296728255194302</c:v>
                </c:pt>
                <c:pt idx="169">
                  <c:v>2.9285034981470499</c:v>
                </c:pt>
                <c:pt idx="170">
                  <c:v>2.92733228110498</c:v>
                </c:pt>
                <c:pt idx="171">
                  <c:v>2.9261592097282501</c:v>
                </c:pt>
                <c:pt idx="172">
                  <c:v>2.9249843189732001</c:v>
                </c:pt>
                <c:pt idx="173">
                  <c:v>2.9238076434231002</c:v>
                </c:pt>
                <c:pt idx="174">
                  <c:v>2.9226292172711501</c:v>
                </c:pt>
                <c:pt idx="175">
                  <c:v>2.9214490743413601</c:v>
                </c:pt>
                <c:pt idx="176">
                  <c:v>2.9202672481111001</c:v>
                </c:pt>
                <c:pt idx="177">
                  <c:v>2.8238387381885999</c:v>
                </c:pt>
                <c:pt idx="178">
                  <c:v>2.8211107756698102</c:v>
                </c:pt>
                <c:pt idx="179">
                  <c:v>2.81846683046719</c:v>
                </c:pt>
                <c:pt idx="180">
                  <c:v>2.8159023246344499</c:v>
                </c:pt>
                <c:pt idx="181">
                  <c:v>2.8134130031898001</c:v>
                </c:pt>
                <c:pt idx="182">
                  <c:v>2.81099490635718</c:v>
                </c:pt>
                <c:pt idx="183">
                  <c:v>2.8086443446071301</c:v>
                </c:pt>
                <c:pt idx="184">
                  <c:v>2.8063578761743999</c:v>
                </c:pt>
                <c:pt idx="185">
                  <c:v>2.8041322867713698</c:v>
                </c:pt>
                <c:pt idx="186">
                  <c:v>2.80196457125205</c:v>
                </c:pt>
                <c:pt idx="187">
                  <c:v>2.799851917012</c:v>
                </c:pt>
                <c:pt idx="188">
                  <c:v>2.7977916889362802</c:v>
                </c:pt>
                <c:pt idx="189">
                  <c:v>2.7957814157300298</c:v>
                </c:pt>
                <c:pt idx="190">
                  <c:v>2.7938187774865102</c:v>
                </c:pt>
                <c:pt idx="191">
                  <c:v>2.7919015943641901</c:v>
                </c:pt>
                <c:pt idx="192">
                  <c:v>2.7900278162596499</c:v>
                </c:pt>
                <c:pt idx="193">
                  <c:v>2.7885329057545198</c:v>
                </c:pt>
                <c:pt idx="194">
                  <c:v>2.78706711496381</c:v>
                </c:pt>
                <c:pt idx="195">
                  <c:v>2.7856291977624501</c:v>
                </c:pt>
                <c:pt idx="196">
                  <c:v>2.78421797762189</c:v>
                </c:pt>
                <c:pt idx="197">
                  <c:v>2.7828323428589701</c:v>
                </c:pt>
                <c:pt idx="198">
                  <c:v>2.7814712422665102</c:v>
                </c:pt>
                <c:pt idx="199">
                  <c:v>2.7801336810905801</c:v>
                </c:pt>
                <c:pt idx="200">
                  <c:v>2.7788187173228098</c:v>
                </c:pt>
                <c:pt idx="201">
                  <c:v>2.7775254582795101</c:v>
                </c:pt>
                <c:pt idx="202">
                  <c:v>2.7762530574421098</c:v>
                </c:pt>
                <c:pt idx="203">
                  <c:v>2.77500071153601</c:v>
                </c:pt>
                <c:pt idx="204">
                  <c:v>2.7737676578272401</c:v>
                </c:pt>
                <c:pt idx="205">
                  <c:v>2.7725531716182599</c:v>
                </c:pt>
                <c:pt idx="206">
                  <c:v>2.77135656392602</c:v>
                </c:pt>
                <c:pt idx="207">
                  <c:v>2.7701771793271699</c:v>
                </c:pt>
                <c:pt idx="208">
                  <c:v>2.7690143939564802</c:v>
                </c:pt>
                <c:pt idx="209">
                  <c:v>2.7677361493386599</c:v>
                </c:pt>
                <c:pt idx="210">
                  <c:v>2.7664767734761799</c:v>
                </c:pt>
                <c:pt idx="211">
                  <c:v>2.7652355995372</c:v>
                </c:pt>
                <c:pt idx="212">
                  <c:v>2.7640119916377199</c:v>
                </c:pt>
                <c:pt idx="213">
                  <c:v>2.7628053430817499</c:v>
                </c:pt>
                <c:pt idx="214">
                  <c:v>2.76161507471955</c:v>
                </c:pt>
                <c:pt idx="215">
                  <c:v>2.7604406334148499</c:v>
                </c:pt>
                <c:pt idx="216">
                  <c:v>2.7592814906126701</c:v>
                </c:pt>
                <c:pt idx="217">
                  <c:v>2.7581371410002098</c:v>
                </c:pt>
                <c:pt idx="218">
                  <c:v>2.75700710125383</c:v>
                </c:pt>
                <c:pt idx="219">
                  <c:v>2.7558909088658301</c:v>
                </c:pt>
                <c:pt idx="220">
                  <c:v>2.75478812104501</c:v>
                </c:pt>
                <c:pt idx="221">
                  <c:v>2.7536983136858999</c:v>
                </c:pt>
                <c:pt idx="222">
                  <c:v>2.7526210804015498</c:v>
                </c:pt>
                <c:pt idx="223">
                  <c:v>2.7515560316154799</c:v>
                </c:pt>
                <c:pt idx="224">
                  <c:v>2.75050279370857</c:v>
                </c:pt>
                <c:pt idx="225">
                  <c:v>2.7494610082170698</c:v>
                </c:pt>
                <c:pt idx="226">
                  <c:v>2.7484303310782501</c:v>
                </c:pt>
                <c:pt idx="227">
                  <c:v>2.74741043192037</c:v>
                </c:pt>
                <c:pt idx="228">
                  <c:v>2.7464009933940798</c:v>
                </c:pt>
                <c:pt idx="229">
                  <c:v>2.7454017105422799</c:v>
                </c:pt>
                <c:pt idx="230">
                  <c:v>2.7444122902061401</c:v>
                </c:pt>
                <c:pt idx="231">
                  <c:v>2.7434324504646499</c:v>
                </c:pt>
                <c:pt idx="232">
                  <c:v>2.7424619201057201</c:v>
                </c:pt>
                <c:pt idx="233">
                  <c:v>2.7415004381266401</c:v>
                </c:pt>
                <c:pt idx="234">
                  <c:v>2.7405477532621401</c:v>
                </c:pt>
                <c:pt idx="235">
                  <c:v>2.7396036235381702</c:v>
                </c:pt>
                <c:pt idx="236">
                  <c:v>2.7386678158499</c:v>
                </c:pt>
                <c:pt idx="237">
                  <c:v>2.73774010556241</c:v>
                </c:pt>
                <c:pt idx="238">
                  <c:v>2.7368202761325202</c:v>
                </c:pt>
                <c:pt idx="239">
                  <c:v>2.7359081187507401</c:v>
                </c:pt>
                <c:pt idx="240">
                  <c:v>2.7350034320018399</c:v>
                </c:pt>
                <c:pt idx="241">
                  <c:v>2.7344082121204001</c:v>
                </c:pt>
                <c:pt idx="242">
                  <c:v>2.7338144715790702</c:v>
                </c:pt>
                <c:pt idx="243">
                  <c:v>2.7332221772493099</c:v>
                </c:pt>
                <c:pt idx="244">
                  <c:v>2.73263129712356</c:v>
                </c:pt>
                <c:pt idx="245">
                  <c:v>2.7320418002684801</c:v>
                </c:pt>
                <c:pt idx="246">
                  <c:v>2.7314536567805101</c:v>
                </c:pt>
                <c:pt idx="247">
                  <c:v>2.7308668377435299</c:v>
                </c:pt>
                <c:pt idx="248">
                  <c:v>2.73028131518865</c:v>
                </c:pt>
                <c:pt idx="249">
                  <c:v>2.7296970620559202</c:v>
                </c:pt>
                <c:pt idx="250">
                  <c:v>2.7291140521578399</c:v>
                </c:pt>
                <c:pt idx="251">
                  <c:v>2.7285322601446498</c:v>
                </c:pt>
                <c:pt idx="252">
                  <c:v>2.7279516614712298</c:v>
                </c:pt>
                <c:pt idx="253">
                  <c:v>2.7273722323655298</c:v>
                </c:pt>
                <c:pt idx="254">
                  <c:v>2.7267939497985001</c:v>
                </c:pt>
                <c:pt idx="255">
                  <c:v>2.7262167914554198</c:v>
                </c:pt>
                <c:pt idx="256">
                  <c:v>2.72564073570845</c:v>
                </c:pt>
                <c:pt idx="257">
                  <c:v>2.7248913537523198</c:v>
                </c:pt>
                <c:pt idx="258">
                  <c:v>2.72414590454401</c:v>
                </c:pt>
                <c:pt idx="259">
                  <c:v>2.72340430132338</c:v>
                </c:pt>
                <c:pt idx="260">
                  <c:v>2.7226664599585901</c:v>
                </c:pt>
                <c:pt idx="261">
                  <c:v>2.7219322988480901</c:v>
                </c:pt>
                <c:pt idx="262">
                  <c:v>2.7212017388269101</c:v>
                </c:pt>
                <c:pt idx="263">
                  <c:v>2.72047470307702</c:v>
                </c:pt>
                <c:pt idx="264">
                  <c:v>2.7197511170416702</c:v>
                </c:pt>
                <c:pt idx="265">
                  <c:v>2.7190309083433899</c:v>
                </c:pt>
                <c:pt idx="266">
                  <c:v>2.7183140067054801</c:v>
                </c:pt>
                <c:pt idx="267">
                  <c:v>2.7176003438769598</c:v>
                </c:pt>
                <c:pt idx="268">
                  <c:v>2.7168898535605499</c:v>
                </c:pt>
                <c:pt idx="269">
                  <c:v>2.7161824713437901</c:v>
                </c:pt>
                <c:pt idx="270">
                  <c:v>2.7154781346330199</c:v>
                </c:pt>
                <c:pt idx="271">
                  <c:v>2.7147767825900302</c:v>
                </c:pt>
                <c:pt idx="272">
                  <c:v>2.7140783560714299</c:v>
                </c:pt>
                <c:pt idx="273">
                  <c:v>2.7134644205229002</c:v>
                </c:pt>
                <c:pt idx="274">
                  <c:v>2.7128520980154001</c:v>
                </c:pt>
                <c:pt idx="275">
                  <c:v>2.7122413591667698</c:v>
                </c:pt>
                <c:pt idx="276">
                  <c:v>2.7116321753900499</c:v>
                </c:pt>
                <c:pt idx="277">
                  <c:v>2.7110245188669699</c:v>
                </c:pt>
                <c:pt idx="278">
                  <c:v>2.7104183625223301</c:v>
                </c:pt>
                <c:pt idx="279">
                  <c:v>2.7098136799994998</c:v>
                </c:pt>
                <c:pt idx="280">
                  <c:v>2.70921044563684</c:v>
                </c:pt>
                <c:pt idx="281">
                  <c:v>2.7086086344450502</c:v>
                </c:pt>
                <c:pt idx="282">
                  <c:v>2.7080082220853501</c:v>
                </c:pt>
                <c:pt idx="283">
                  <c:v>2.7074091848485899</c:v>
                </c:pt>
                <c:pt idx="284">
                  <c:v>2.7068114996350401</c:v>
                </c:pt>
                <c:pt idx="285">
                  <c:v>2.7062151439350699</c:v>
                </c:pt>
                <c:pt idx="286">
                  <c:v>2.7056200958104299</c:v>
                </c:pt>
                <c:pt idx="287">
                  <c:v>2.70502633387636</c:v>
                </c:pt>
                <c:pt idx="288">
                  <c:v>2.7044338372842698</c:v>
                </c:pt>
                <c:pt idx="289">
                  <c:v>2.7039825228146599</c:v>
                </c:pt>
                <c:pt idx="290">
                  <c:v>2.7035305698958698</c:v>
                </c:pt>
                <c:pt idx="291">
                  <c:v>2.7030779942680998</c:v>
                </c:pt>
                <c:pt idx="292">
                  <c:v>2.7026248112838198</c:v>
                </c:pt>
                <c:pt idx="293">
                  <c:v>2.7021710359195001</c:v>
                </c:pt>
                <c:pt idx="294">
                  <c:v>2.7017166827868002</c:v>
                </c:pt>
                <c:pt idx="295">
                  <c:v>2.7012617661434599</c:v>
                </c:pt>
                <c:pt idx="296">
                  <c:v>2.7008062999037201</c:v>
                </c:pt>
                <c:pt idx="297">
                  <c:v>2.7003502976484599</c:v>
                </c:pt>
                <c:pt idx="298">
                  <c:v>2.6998937726348902</c:v>
                </c:pt>
                <c:pt idx="299">
                  <c:v>2.6994367378060198</c:v>
                </c:pt>
                <c:pt idx="300">
                  <c:v>2.6989792057997</c:v>
                </c:pt>
                <c:pt idx="301">
                  <c:v>2.6985211889574301</c:v>
                </c:pt>
                <c:pt idx="302">
                  <c:v>2.6980626993327599</c:v>
                </c:pt>
                <c:pt idx="303">
                  <c:v>2.6976037486995699</c:v>
                </c:pt>
                <c:pt idx="304">
                  <c:v>2.6971443485598998</c:v>
                </c:pt>
              </c:numCache>
            </c:numRef>
          </c:yVal>
          <c:smooth val="1"/>
        </c:ser>
        <c:dLbls>
          <c:showLegendKey val="0"/>
          <c:showVal val="0"/>
          <c:showCatName val="0"/>
          <c:showSerName val="0"/>
          <c:showPercent val="0"/>
          <c:showBubbleSize val="0"/>
        </c:dLbls>
        <c:axId val="456328696"/>
        <c:axId val="456327912"/>
        <c:extLst>
          <c:ext xmlns:c15="http://schemas.microsoft.com/office/drawing/2012/chart" uri="{02D57815-91ED-43cb-92C2-25804820EDAC}">
            <c15:filteredScatterSeries>
              <c15:ser>
                <c:idx val="7"/>
                <c:order val="6"/>
                <c:tx>
                  <c:strRef>
                    <c:extLst>
                      <c:ext uri="{02D57815-91ED-43cb-92C2-25804820EDAC}">
                        <c15:formulaRef>
                          <c15:sqref>dwtr_exterior_secondary!$I$1:$I$2</c15:sqref>
                        </c15:formulaRef>
                      </c:ext>
                    </c:extLst>
                    <c:strCache>
                      <c:ptCount val="2"/>
                      <c:pt idx="0">
                        <c:v>2nd Only</c:v>
                      </c:pt>
                      <c:pt idx="1">
                        <c:v>Froude Number</c:v>
                      </c:pt>
                    </c:strCache>
                  </c:strRef>
                </c:tx>
                <c:spPr>
                  <a:ln w="19050" cap="rnd">
                    <a:solidFill>
                      <a:schemeClr val="accent2">
                        <a:lumMod val="60000"/>
                      </a:schemeClr>
                    </a:solidFill>
                    <a:round/>
                  </a:ln>
                  <a:effectLst/>
                </c:spPr>
                <c:marker>
                  <c:symbol val="none"/>
                </c:marker>
                <c:xVal>
                  <c:numRef>
                    <c:extLst>
                      <c:ext uri="{02D57815-91ED-43cb-92C2-25804820EDAC}">
                        <c15:formulaRef>
                          <c15:sqref>dwtr_exterior_secondary!$A$3:$A$307</c15:sqref>
                        </c15:formulaRef>
                      </c:ext>
                    </c:extLst>
                    <c:numCache>
                      <c:formatCode>General</c:formatCode>
                      <c:ptCount val="30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32.25</c:v>
                      </c:pt>
                      <c:pt idx="130">
                        <c:v>32.5</c:v>
                      </c:pt>
                      <c:pt idx="131">
                        <c:v>32.75</c:v>
                      </c:pt>
                      <c:pt idx="132">
                        <c:v>33</c:v>
                      </c:pt>
                      <c:pt idx="133">
                        <c:v>33.25</c:v>
                      </c:pt>
                      <c:pt idx="134">
                        <c:v>33.5</c:v>
                      </c:pt>
                      <c:pt idx="135">
                        <c:v>33.75</c:v>
                      </c:pt>
                      <c:pt idx="136">
                        <c:v>34</c:v>
                      </c:pt>
                      <c:pt idx="137">
                        <c:v>34.25</c:v>
                      </c:pt>
                      <c:pt idx="138">
                        <c:v>34.5</c:v>
                      </c:pt>
                      <c:pt idx="139">
                        <c:v>34.75</c:v>
                      </c:pt>
                      <c:pt idx="140">
                        <c:v>35</c:v>
                      </c:pt>
                      <c:pt idx="141">
                        <c:v>35.25</c:v>
                      </c:pt>
                      <c:pt idx="142">
                        <c:v>35.5</c:v>
                      </c:pt>
                      <c:pt idx="143">
                        <c:v>35.75</c:v>
                      </c:pt>
                      <c:pt idx="144">
                        <c:v>36</c:v>
                      </c:pt>
                      <c:pt idx="145">
                        <c:v>36.25</c:v>
                      </c:pt>
                      <c:pt idx="146">
                        <c:v>36.5</c:v>
                      </c:pt>
                      <c:pt idx="147">
                        <c:v>36.75</c:v>
                      </c:pt>
                      <c:pt idx="148">
                        <c:v>37</c:v>
                      </c:pt>
                      <c:pt idx="149">
                        <c:v>37.25</c:v>
                      </c:pt>
                      <c:pt idx="150">
                        <c:v>37.5</c:v>
                      </c:pt>
                      <c:pt idx="151">
                        <c:v>37.75</c:v>
                      </c:pt>
                      <c:pt idx="152">
                        <c:v>38</c:v>
                      </c:pt>
                      <c:pt idx="153">
                        <c:v>38.25</c:v>
                      </c:pt>
                      <c:pt idx="154">
                        <c:v>38.5</c:v>
                      </c:pt>
                      <c:pt idx="155">
                        <c:v>38.75</c:v>
                      </c:pt>
                      <c:pt idx="156">
                        <c:v>39</c:v>
                      </c:pt>
                      <c:pt idx="157">
                        <c:v>39.25</c:v>
                      </c:pt>
                      <c:pt idx="158">
                        <c:v>39.5</c:v>
                      </c:pt>
                      <c:pt idx="159">
                        <c:v>39.75</c:v>
                      </c:pt>
                      <c:pt idx="160">
                        <c:v>40</c:v>
                      </c:pt>
                      <c:pt idx="161">
                        <c:v>40.25</c:v>
                      </c:pt>
                      <c:pt idx="162">
                        <c:v>40.5</c:v>
                      </c:pt>
                      <c:pt idx="163">
                        <c:v>40.75</c:v>
                      </c:pt>
                      <c:pt idx="164">
                        <c:v>41</c:v>
                      </c:pt>
                      <c:pt idx="165">
                        <c:v>41.25</c:v>
                      </c:pt>
                      <c:pt idx="166">
                        <c:v>41.5</c:v>
                      </c:pt>
                      <c:pt idx="167">
                        <c:v>41.75</c:v>
                      </c:pt>
                      <c:pt idx="168">
                        <c:v>42</c:v>
                      </c:pt>
                      <c:pt idx="169">
                        <c:v>42.25</c:v>
                      </c:pt>
                      <c:pt idx="170">
                        <c:v>42.5</c:v>
                      </c:pt>
                      <c:pt idx="171">
                        <c:v>42.75</c:v>
                      </c:pt>
                      <c:pt idx="172">
                        <c:v>43</c:v>
                      </c:pt>
                      <c:pt idx="173">
                        <c:v>43.25</c:v>
                      </c:pt>
                      <c:pt idx="174">
                        <c:v>43.5</c:v>
                      </c:pt>
                      <c:pt idx="175">
                        <c:v>43.75</c:v>
                      </c:pt>
                      <c:pt idx="176">
                        <c:v>44</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pt idx="225">
                        <c:v>61.25</c:v>
                      </c:pt>
                      <c:pt idx="226">
                        <c:v>61.5</c:v>
                      </c:pt>
                      <c:pt idx="227">
                        <c:v>61.75</c:v>
                      </c:pt>
                      <c:pt idx="228">
                        <c:v>62</c:v>
                      </c:pt>
                      <c:pt idx="229">
                        <c:v>62.25</c:v>
                      </c:pt>
                      <c:pt idx="230">
                        <c:v>62.5</c:v>
                      </c:pt>
                      <c:pt idx="231">
                        <c:v>62.75</c:v>
                      </c:pt>
                      <c:pt idx="232">
                        <c:v>63</c:v>
                      </c:pt>
                      <c:pt idx="233">
                        <c:v>63.25</c:v>
                      </c:pt>
                      <c:pt idx="234">
                        <c:v>63.5</c:v>
                      </c:pt>
                      <c:pt idx="235">
                        <c:v>63.75</c:v>
                      </c:pt>
                      <c:pt idx="236">
                        <c:v>64</c:v>
                      </c:pt>
                      <c:pt idx="237">
                        <c:v>64.25</c:v>
                      </c:pt>
                      <c:pt idx="238">
                        <c:v>64.5</c:v>
                      </c:pt>
                      <c:pt idx="239">
                        <c:v>64.75</c:v>
                      </c:pt>
                      <c:pt idx="240">
                        <c:v>65</c:v>
                      </c:pt>
                      <c:pt idx="241">
                        <c:v>65.25</c:v>
                      </c:pt>
                      <c:pt idx="242">
                        <c:v>65.5</c:v>
                      </c:pt>
                      <c:pt idx="243">
                        <c:v>65.75</c:v>
                      </c:pt>
                      <c:pt idx="244">
                        <c:v>66</c:v>
                      </c:pt>
                      <c:pt idx="245">
                        <c:v>66.25</c:v>
                      </c:pt>
                      <c:pt idx="246">
                        <c:v>66.5</c:v>
                      </c:pt>
                      <c:pt idx="247">
                        <c:v>66.75</c:v>
                      </c:pt>
                      <c:pt idx="248">
                        <c:v>67</c:v>
                      </c:pt>
                      <c:pt idx="249">
                        <c:v>67.25</c:v>
                      </c:pt>
                      <c:pt idx="250">
                        <c:v>67.5</c:v>
                      </c:pt>
                      <c:pt idx="251">
                        <c:v>67.75</c:v>
                      </c:pt>
                      <c:pt idx="252">
                        <c:v>68</c:v>
                      </c:pt>
                      <c:pt idx="253">
                        <c:v>68.25</c:v>
                      </c:pt>
                      <c:pt idx="254">
                        <c:v>68.5</c:v>
                      </c:pt>
                      <c:pt idx="255">
                        <c:v>68.75</c:v>
                      </c:pt>
                      <c:pt idx="256">
                        <c:v>69</c:v>
                      </c:pt>
                      <c:pt idx="257">
                        <c:v>69.25</c:v>
                      </c:pt>
                      <c:pt idx="258">
                        <c:v>69.5</c:v>
                      </c:pt>
                      <c:pt idx="259">
                        <c:v>69.75</c:v>
                      </c:pt>
                      <c:pt idx="260">
                        <c:v>70</c:v>
                      </c:pt>
                      <c:pt idx="261">
                        <c:v>70.25</c:v>
                      </c:pt>
                      <c:pt idx="262">
                        <c:v>70.5</c:v>
                      </c:pt>
                      <c:pt idx="263">
                        <c:v>70.75</c:v>
                      </c:pt>
                      <c:pt idx="264">
                        <c:v>71</c:v>
                      </c:pt>
                      <c:pt idx="265">
                        <c:v>71.25</c:v>
                      </c:pt>
                      <c:pt idx="266">
                        <c:v>71.5</c:v>
                      </c:pt>
                      <c:pt idx="267">
                        <c:v>71.75</c:v>
                      </c:pt>
                      <c:pt idx="268">
                        <c:v>72</c:v>
                      </c:pt>
                      <c:pt idx="269">
                        <c:v>72.25</c:v>
                      </c:pt>
                      <c:pt idx="270">
                        <c:v>72.5</c:v>
                      </c:pt>
                      <c:pt idx="271">
                        <c:v>72.75</c:v>
                      </c:pt>
                      <c:pt idx="272">
                        <c:v>73</c:v>
                      </c:pt>
                      <c:pt idx="273">
                        <c:v>73.25</c:v>
                      </c:pt>
                      <c:pt idx="274">
                        <c:v>73.5</c:v>
                      </c:pt>
                      <c:pt idx="275">
                        <c:v>73.75</c:v>
                      </c:pt>
                      <c:pt idx="276">
                        <c:v>74</c:v>
                      </c:pt>
                      <c:pt idx="277">
                        <c:v>74.25</c:v>
                      </c:pt>
                      <c:pt idx="278">
                        <c:v>74.5</c:v>
                      </c:pt>
                      <c:pt idx="279">
                        <c:v>74.75</c:v>
                      </c:pt>
                      <c:pt idx="280">
                        <c:v>75</c:v>
                      </c:pt>
                      <c:pt idx="281">
                        <c:v>75.25</c:v>
                      </c:pt>
                      <c:pt idx="282">
                        <c:v>75.5</c:v>
                      </c:pt>
                      <c:pt idx="283">
                        <c:v>75.75</c:v>
                      </c:pt>
                      <c:pt idx="284">
                        <c:v>76</c:v>
                      </c:pt>
                      <c:pt idx="285">
                        <c:v>76.25</c:v>
                      </c:pt>
                      <c:pt idx="286">
                        <c:v>76.5</c:v>
                      </c:pt>
                      <c:pt idx="287">
                        <c:v>76.75</c:v>
                      </c:pt>
                      <c:pt idx="288">
                        <c:v>77</c:v>
                      </c:pt>
                      <c:pt idx="289">
                        <c:v>77.25</c:v>
                      </c:pt>
                      <c:pt idx="290">
                        <c:v>77.5</c:v>
                      </c:pt>
                      <c:pt idx="291">
                        <c:v>77.75</c:v>
                      </c:pt>
                      <c:pt idx="292">
                        <c:v>78</c:v>
                      </c:pt>
                      <c:pt idx="293">
                        <c:v>78.25</c:v>
                      </c:pt>
                      <c:pt idx="294">
                        <c:v>78.5</c:v>
                      </c:pt>
                      <c:pt idx="295">
                        <c:v>78.75</c:v>
                      </c:pt>
                      <c:pt idx="296">
                        <c:v>79</c:v>
                      </c:pt>
                      <c:pt idx="297">
                        <c:v>79.25</c:v>
                      </c:pt>
                      <c:pt idx="298">
                        <c:v>79.5</c:v>
                      </c:pt>
                      <c:pt idx="299">
                        <c:v>79.75</c:v>
                      </c:pt>
                      <c:pt idx="300">
                        <c:v>80</c:v>
                      </c:pt>
                      <c:pt idx="301">
                        <c:v>80.25</c:v>
                      </c:pt>
                      <c:pt idx="302">
                        <c:v>80.5</c:v>
                      </c:pt>
                      <c:pt idx="303">
                        <c:v>80.75</c:v>
                      </c:pt>
                      <c:pt idx="304">
                        <c:v>81</c:v>
                      </c:pt>
                    </c:numCache>
                  </c:numRef>
                </c:xVal>
                <c:yVal>
                  <c:numRef>
                    <c:extLst>
                      <c:ext uri="{02D57815-91ED-43cb-92C2-25804820EDAC}">
                        <c15:formulaRef>
                          <c15:sqref>dwtr_exterior_secondary!$I$3:$I$307</c15:sqref>
                        </c15:formulaRef>
                      </c:ext>
                    </c:extLst>
                    <c:numCache>
                      <c:formatCode>General</c:formatCode>
                      <c:ptCount val="305"/>
                      <c:pt idx="0">
                        <c:v>0.78554948561670002</c:v>
                      </c:pt>
                      <c:pt idx="1">
                        <c:v>0.76803333510272498</c:v>
                      </c:pt>
                      <c:pt idx="2">
                        <c:v>0.75440531551607704</c:v>
                      </c:pt>
                      <c:pt idx="3">
                        <c:v>0.743214945768087</c:v>
                      </c:pt>
                      <c:pt idx="4">
                        <c:v>0.73365025019049801</c:v>
                      </c:pt>
                      <c:pt idx="5">
                        <c:v>0.72521412071222002</c:v>
                      </c:pt>
                      <c:pt idx="6">
                        <c:v>0.71771377052143104</c:v>
                      </c:pt>
                      <c:pt idx="7">
                        <c:v>0.71079790649277996</c:v>
                      </c:pt>
                      <c:pt idx="8">
                        <c:v>0.70431741546174198</c:v>
                      </c:pt>
                      <c:pt idx="9">
                        <c:v>0.74061361595551001</c:v>
                      </c:pt>
                      <c:pt idx="10">
                        <c:v>0.77415805525530801</c:v>
                      </c:pt>
                      <c:pt idx="11">
                        <c:v>0.80336841894938404</c:v>
                      </c:pt>
                      <c:pt idx="12">
                        <c:v>0.82628290160728002</c:v>
                      </c:pt>
                      <c:pt idx="13">
                        <c:v>0.84128022517582302</c:v>
                      </c:pt>
                      <c:pt idx="14">
                        <c:v>0.84832203383618898</c:v>
                      </c:pt>
                      <c:pt idx="15">
                        <c:v>0.84931009704803595</c:v>
                      </c:pt>
                      <c:pt idx="16">
                        <c:v>0.84676808386221103</c:v>
                      </c:pt>
                      <c:pt idx="17">
                        <c:v>0.84168837410727104</c:v>
                      </c:pt>
                      <c:pt idx="18">
                        <c:v>0.84342441295229298</c:v>
                      </c:pt>
                      <c:pt idx="19">
                        <c:v>0.838531027192155</c:v>
                      </c:pt>
                      <c:pt idx="20">
                        <c:v>0.84073161047761202</c:v>
                      </c:pt>
                      <c:pt idx="21">
                        <c:v>0.835995283211864</c:v>
                      </c:pt>
                      <c:pt idx="22">
                        <c:v>0.83832204963982904</c:v>
                      </c:pt>
                      <c:pt idx="23">
                        <c:v>0.83370658031433498</c:v>
                      </c:pt>
                      <c:pt idx="24">
                        <c:v>0.83603751754212396</c:v>
                      </c:pt>
                      <c:pt idx="25">
                        <c:v>0.84135085115930597</c:v>
                      </c:pt>
                      <c:pt idx="26">
                        <c:v>0.844734753977474</c:v>
                      </c:pt>
                      <c:pt idx="27">
                        <c:v>0.84663957094059605</c:v>
                      </c:pt>
                      <c:pt idx="28">
                        <c:v>0.84743587695667799</c:v>
                      </c:pt>
                      <c:pt idx="29">
                        <c:v>0.84744870165838604</c:v>
                      </c:pt>
                      <c:pt idx="30">
                        <c:v>0.84707755648154004</c:v>
                      </c:pt>
                      <c:pt idx="31">
                        <c:v>0.84643019208887504</c:v>
                      </c:pt>
                      <c:pt idx="32">
                        <c:v>0.84558541570360302</c:v>
                      </c:pt>
                      <c:pt idx="33">
                        <c:v>0.83194835082876795</c:v>
                      </c:pt>
                      <c:pt idx="34">
                        <c:v>0.82248783412001003</c:v>
                      </c:pt>
                      <c:pt idx="35">
                        <c:v>0.81542844604657705</c:v>
                      </c:pt>
                      <c:pt idx="36">
                        <c:v>0.80985895657553797</c:v>
                      </c:pt>
                      <c:pt idx="37">
                        <c:v>0.80527663419153594</c:v>
                      </c:pt>
                      <c:pt idx="38">
                        <c:v>0.80137515615816002</c:v>
                      </c:pt>
                      <c:pt idx="39">
                        <c:v>0.79795677124854902</c:v>
                      </c:pt>
                      <c:pt idx="40">
                        <c:v>0.79488873275861305</c:v>
                      </c:pt>
                      <c:pt idx="41">
                        <c:v>0.77771831411599301</c:v>
                      </c:pt>
                      <c:pt idx="42">
                        <c:v>0.764694690652443</c:v>
                      </c:pt>
                      <c:pt idx="43">
                        <c:v>0.75428552179749497</c:v>
                      </c:pt>
                      <c:pt idx="44">
                        <c:v>0.74565345308073605</c:v>
                      </c:pt>
                      <c:pt idx="45">
                        <c:v>0.738289929729946</c:v>
                      </c:pt>
                      <c:pt idx="46">
                        <c:v>0.73186366911752998</c:v>
                      </c:pt>
                      <c:pt idx="47">
                        <c:v>0.72614864774399701</c:v>
                      </c:pt>
                      <c:pt idx="48">
                        <c:v>0.72098476583365301</c:v>
                      </c:pt>
                      <c:pt idx="49">
                        <c:v>0.706565773442415</c:v>
                      </c:pt>
                      <c:pt idx="50">
                        <c:v>0.69450040941589897</c:v>
                      </c:pt>
                      <c:pt idx="51">
                        <c:v>0.68414404697990305</c:v>
                      </c:pt>
                      <c:pt idx="52">
                        <c:v>0.67507558928479805</c:v>
                      </c:pt>
                      <c:pt idx="53">
                        <c:v>0.66700519831126304</c:v>
                      </c:pt>
                      <c:pt idx="54">
                        <c:v>0.65972544342581196</c:v>
                      </c:pt>
                      <c:pt idx="55">
                        <c:v>0.65308331927531105</c:v>
                      </c:pt>
                      <c:pt idx="56">
                        <c:v>0.646963218609511</c:v>
                      </c:pt>
                      <c:pt idx="57">
                        <c:v>0.63475988055923405</c:v>
                      </c:pt>
                      <c:pt idx="58">
                        <c:v>0.62398730667695901</c:v>
                      </c:pt>
                      <c:pt idx="59">
                        <c:v>0.61434557958139002</c:v>
                      </c:pt>
                      <c:pt idx="60">
                        <c:v>0.60561631949622496</c:v>
                      </c:pt>
                      <c:pt idx="61">
                        <c:v>0.59763587699537601</c:v>
                      </c:pt>
                      <c:pt idx="62">
                        <c:v>0.59027874030541205</c:v>
                      </c:pt>
                      <c:pt idx="63">
                        <c:v>0.583446792281057</c:v>
                      </c:pt>
                      <c:pt idx="64">
                        <c:v>0.57706209356818605</c:v>
                      </c:pt>
                      <c:pt idx="65">
                        <c:v>0.56536573285682601</c:v>
                      </c:pt>
                      <c:pt idx="66">
                        <c:v>0.55478419414157998</c:v>
                      </c:pt>
                      <c:pt idx="67">
                        <c:v>0.54512194138203096</c:v>
                      </c:pt>
                      <c:pt idx="68">
                        <c:v>0.53622896128265096</c:v>
                      </c:pt>
                      <c:pt idx="69">
                        <c:v>0.52798781749908097</c:v>
                      </c:pt>
                      <c:pt idx="70">
                        <c:v>0.52030500935619906</c:v>
                      </c:pt>
                      <c:pt idx="71">
                        <c:v>0.51310501563813105</c:v>
                      </c:pt>
                      <c:pt idx="72">
                        <c:v>0.50632607642662897</c:v>
                      </c:pt>
                      <c:pt idx="73">
                        <c:v>0.49576973729066198</c:v>
                      </c:pt>
                      <c:pt idx="74">
                        <c:v>0.48605627773071403</c:v>
                      </c:pt>
                      <c:pt idx="75">
                        <c:v>0.477061999042729</c:v>
                      </c:pt>
                      <c:pt idx="76">
                        <c:v>0.468687649482736</c:v>
                      </c:pt>
                      <c:pt idx="77">
                        <c:v>0.460852480998513</c:v>
                      </c:pt>
                      <c:pt idx="78">
                        <c:v>0.45349000694150099</c:v>
                      </c:pt>
                      <c:pt idx="79">
                        <c:v>0.44654490561557197</c:v>
                      </c:pt>
                      <c:pt idx="80">
                        <c:v>0.43997071606375598</c:v>
                      </c:pt>
                      <c:pt idx="81">
                        <c:v>0.430396740791888</c:v>
                      </c:pt>
                      <c:pt idx="82">
                        <c:v>0.421503156206881</c:v>
                      </c:pt>
                      <c:pt idx="83">
                        <c:v>0.41320352166719299</c:v>
                      </c:pt>
                      <c:pt idx="84">
                        <c:v>0.40542656335808502</c:v>
                      </c:pt>
                      <c:pt idx="85">
                        <c:v>0.39811248002550198</c:v>
                      </c:pt>
                      <c:pt idx="86">
                        <c:v>0.39121077973150098</c:v>
                      </c:pt>
                      <c:pt idx="87">
                        <c:v>0.384678489463532</c:v>
                      </c:pt>
                      <c:pt idx="88">
                        <c:v>0.37847877227932702</c:v>
                      </c:pt>
                      <c:pt idx="89">
                        <c:v>0.37002352151574203</c:v>
                      </c:pt>
                      <c:pt idx="90">
                        <c:v>0.36211274737211402</c:v>
                      </c:pt>
                      <c:pt idx="91">
                        <c:v>0.35468570029209601</c:v>
                      </c:pt>
                      <c:pt idx="92">
                        <c:v>0.34769080106766898</c:v>
                      </c:pt>
                      <c:pt idx="93">
                        <c:v>0.34108392681427702</c:v>
                      </c:pt>
                      <c:pt idx="94">
                        <c:v>0.33482707707582499</c:v>
                      </c:pt>
                      <c:pt idx="95">
                        <c:v>0.32888732296190298</c:v>
                      </c:pt>
                      <c:pt idx="96">
                        <c:v>0.323235970112911</c:v>
                      </c:pt>
                      <c:pt idx="97">
                        <c:v>0.31554315856485798</c:v>
                      </c:pt>
                      <c:pt idx="98">
                        <c:v>0.30832739343271998</c:v>
                      </c:pt>
                      <c:pt idx="99">
                        <c:v>0.30153859591578203</c:v>
                      </c:pt>
                      <c:pt idx="100">
                        <c:v>0.29513377321895301</c:v>
                      </c:pt>
                      <c:pt idx="101">
                        <c:v>0.28907578216955299</c:v>
                      </c:pt>
                      <c:pt idx="102">
                        <c:v>0.28333234801313401</c:v>
                      </c:pt>
                      <c:pt idx="103">
                        <c:v>0.27787527777138799</c:v>
                      </c:pt>
                      <c:pt idx="104">
                        <c:v>0.27267982376079097</c:v>
                      </c:pt>
                      <c:pt idx="105">
                        <c:v>0.26568594399037798</c:v>
                      </c:pt>
                      <c:pt idx="106">
                        <c:v>0.25912544439033403</c:v>
                      </c:pt>
                      <c:pt idx="107">
                        <c:v>0.25295396413039001</c:v>
                      </c:pt>
                      <c:pt idx="108">
                        <c:v>0.24713321746653499</c:v>
                      </c:pt>
                      <c:pt idx="109">
                        <c:v>0.24162997450762799</c:v>
                      </c:pt>
                      <c:pt idx="110">
                        <c:v>0.236415243125494</c:v>
                      </c:pt>
                      <c:pt idx="111">
                        <c:v>0.231463606474513</c:v>
                      </c:pt>
                      <c:pt idx="112">
                        <c:v>0.226752682182397</c:v>
                      </c:pt>
                      <c:pt idx="113">
                        <c:v>0.22254425190307101</c:v>
                      </c:pt>
                      <c:pt idx="114">
                        <c:v>0.21850822351666199</c:v>
                      </c:pt>
                      <c:pt idx="115">
                        <c:v>0.214632608460887</c:v>
                      </c:pt>
                      <c:pt idx="116">
                        <c:v>0.21090658228317</c:v>
                      </c:pt>
                      <c:pt idx="117">
                        <c:v>0.207320343243723</c:v>
                      </c:pt>
                      <c:pt idx="118">
                        <c:v>0.20386499124125801</c:v>
                      </c:pt>
                      <c:pt idx="119">
                        <c:v>0.20053242370834101</c:v>
                      </c:pt>
                      <c:pt idx="120">
                        <c:v>0.19731524574616899</c:v>
                      </c:pt>
                      <c:pt idx="121">
                        <c:v>0.193931364980616</c:v>
                      </c:pt>
                      <c:pt idx="122">
                        <c:v>0.19066998858902001</c:v>
                      </c:pt>
                      <c:pt idx="123">
                        <c:v>0.18752369394770499</c:v>
                      </c:pt>
                      <c:pt idx="124">
                        <c:v>0.18448569135333401</c:v>
                      </c:pt>
                      <c:pt idx="125">
                        <c:v>0.181549755823711</c:v>
                      </c:pt>
                      <c:pt idx="126">
                        <c:v>0.17871016764932299</c:v>
                      </c:pt>
                      <c:pt idx="127">
                        <c:v>0.17596166040309699</c:v>
                      </c:pt>
                      <c:pt idx="128">
                        <c:v>0.17329937533096701</c:v>
                      </c:pt>
                      <c:pt idx="129">
                        <c:v>0.17042315023145499</c:v>
                      </c:pt>
                      <c:pt idx="130">
                        <c:v>0.167645446378232</c:v>
                      </c:pt>
                      <c:pt idx="131">
                        <c:v>0.16496072527385</c:v>
                      </c:pt>
                      <c:pt idx="132">
                        <c:v>0.16236388310150601</c:v>
                      </c:pt>
                      <c:pt idx="133">
                        <c:v>0.159850207651694</c:v>
                      </c:pt>
                      <c:pt idx="134">
                        <c:v>0.157415340338106</c:v>
                      </c:pt>
                      <c:pt idx="135">
                        <c:v>0.155055242609559</c:v>
                      </c:pt>
                      <c:pt idx="136">
                        <c:v>0.15276616617122399</c:v>
                      </c:pt>
                      <c:pt idx="137">
                        <c:v>0.15118499406197999</c:v>
                      </c:pt>
                      <c:pt idx="138">
                        <c:v>0.149634014112975</c:v>
                      </c:pt>
                      <c:pt idx="139">
                        <c:v>0.14811231018775001</c:v>
                      </c:pt>
                      <c:pt idx="140">
                        <c:v>0.146619006696106</c:v>
                      </c:pt>
                      <c:pt idx="141">
                        <c:v>0.145153266167662</c:v>
                      </c:pt>
                      <c:pt idx="142">
                        <c:v>0.14371428700886901</c:v>
                      </c:pt>
                      <c:pt idx="143">
                        <c:v>0.142301301426877</c:v>
                      </c:pt>
                      <c:pt idx="144">
                        <c:v>0.14091357350536701</c:v>
                      </c:pt>
                      <c:pt idx="145">
                        <c:v>0.14019167807329799</c:v>
                      </c:pt>
                      <c:pt idx="146">
                        <c:v>0.13947017609180201</c:v>
                      </c:pt>
                      <c:pt idx="147">
                        <c:v>0.13874939042356099</c:v>
                      </c:pt>
                      <c:pt idx="148">
                        <c:v>0.13802962089991699</c:v>
                      </c:pt>
                      <c:pt idx="149">
                        <c:v>0.13731114583103099</c:v>
                      </c:pt>
                      <c:pt idx="150">
                        <c:v>0.13659422341229799</c:v>
                      </c:pt>
                      <c:pt idx="151">
                        <c:v>0.13587909303465101</c:v>
                      </c:pt>
                      <c:pt idx="152">
                        <c:v>0.13516597650575601</c:v>
                      </c:pt>
                      <c:pt idx="153">
                        <c:v>0.13482774688250301</c:v>
                      </c:pt>
                      <c:pt idx="154">
                        <c:v>0.134484773105811</c:v>
                      </c:pt>
                      <c:pt idx="155">
                        <c:v>0.134137337125595</c:v>
                      </c:pt>
                      <c:pt idx="156">
                        <c:v>0.13378570853234001</c:v>
                      </c:pt>
                      <c:pt idx="157">
                        <c:v>0.13343014511593701</c:v>
                      </c:pt>
                      <c:pt idx="158">
                        <c:v>0.133070893397429</c:v>
                      </c:pt>
                      <c:pt idx="159">
                        <c:v>0.13270818913506599</c:v>
                      </c:pt>
                      <c:pt idx="160">
                        <c:v>0.132342257806008</c:v>
                      </c:pt>
                      <c:pt idx="161">
                        <c:v>0.13214839003026099</c:v>
                      </c:pt>
                      <c:pt idx="162">
                        <c:v>0.131953722577724</c:v>
                      </c:pt>
                      <c:pt idx="163">
                        <c:v>0.13175828643021301</c:v>
                      </c:pt>
                      <c:pt idx="164">
                        <c:v>0.13156211181937</c:v>
                      </c:pt>
                      <c:pt idx="165">
                        <c:v>0.131365228245136</c:v>
                      </c:pt>
                      <c:pt idx="166">
                        <c:v>0.131167664493754</c:v>
                      </c:pt>
                      <c:pt idx="167">
                        <c:v>0.13096944865528701</c:v>
                      </c:pt>
                      <c:pt idx="168">
                        <c:v>0.13077060814067701</c:v>
                      </c:pt>
                      <c:pt idx="169">
                        <c:v>0.13063947990925601</c:v>
                      </c:pt>
                      <c:pt idx="170">
                        <c:v>0.13050847268683199</c:v>
                      </c:pt>
                      <c:pt idx="171">
                        <c:v>0.130377587616957</c:v>
                      </c:pt>
                      <c:pt idx="172">
                        <c:v>0.13024682582416899</c:v>
                      </c:pt>
                      <c:pt idx="173">
                        <c:v>0.130116188414306</c:v>
                      </c:pt>
                      <c:pt idx="174">
                        <c:v>0.12998567647379999</c:v>
                      </c:pt>
                      <c:pt idx="175">
                        <c:v>0.12985529107067501</c:v>
                      </c:pt>
                      <c:pt idx="176">
                        <c:v>0.12972503325561499</c:v>
                      </c:pt>
                      <c:pt idx="177">
                        <c:v>0.121241166357953</c:v>
                      </c:pt>
                      <c:pt idx="178">
                        <c:v>0.119036289884248</c:v>
                      </c:pt>
                      <c:pt idx="179">
                        <c:v>0.116912437230049</c:v>
                      </c:pt>
                      <c:pt idx="180">
                        <c:v>0.11486018871932401</c:v>
                      </c:pt>
                      <c:pt idx="181">
                        <c:v>0.112878371078103</c:v>
                      </c:pt>
                      <c:pt idx="182">
                        <c:v>0.11097036971181699</c:v>
                      </c:pt>
                      <c:pt idx="183">
                        <c:v>0.109125142449121</c:v>
                      </c:pt>
                      <c:pt idx="184">
                        <c:v>0.107336058991786</c:v>
                      </c:pt>
                      <c:pt idx="185">
                        <c:v>0.105614344352305</c:v>
                      </c:pt>
                      <c:pt idx="186">
                        <c:v>0.103944270306408</c:v>
                      </c:pt>
                      <c:pt idx="187">
                        <c:v>0.102324786452739</c:v>
                      </c:pt>
                      <c:pt idx="188">
                        <c:v>0.10075619571836</c:v>
                      </c:pt>
                      <c:pt idx="189">
                        <c:v>9.9231216337342096E-2</c:v>
                      </c:pt>
                      <c:pt idx="190">
                        <c:v>9.7767139922590701E-2</c:v>
                      </c:pt>
                      <c:pt idx="191">
                        <c:v>9.63437554327118E-2</c:v>
                      </c:pt>
                      <c:pt idx="192">
                        <c:v>9.4986432879202803E-2</c:v>
                      </c:pt>
                      <c:pt idx="193">
                        <c:v>9.3657373331155994E-2</c:v>
                      </c:pt>
                      <c:pt idx="194">
                        <c:v>9.2356102529282696E-2</c:v>
                      </c:pt>
                      <c:pt idx="195">
                        <c:v>9.10902940567304E-2</c:v>
                      </c:pt>
                      <c:pt idx="196">
                        <c:v>8.9859220396783193E-2</c:v>
                      </c:pt>
                      <c:pt idx="197">
                        <c:v>8.8690174518232204E-2</c:v>
                      </c:pt>
                      <c:pt idx="198">
                        <c:v>8.7524445327294004E-2</c:v>
                      </c:pt>
                      <c:pt idx="199">
                        <c:v>8.6389940727353606E-2</c:v>
                      </c:pt>
                      <c:pt idx="200">
                        <c:v>8.5285642615197998E-2</c:v>
                      </c:pt>
                      <c:pt idx="201">
                        <c:v>8.4210831526326801E-2</c:v>
                      </c:pt>
                      <c:pt idx="202">
                        <c:v>8.3162556253205094E-2</c:v>
                      </c:pt>
                      <c:pt idx="203">
                        <c:v>8.2139999641051703E-2</c:v>
                      </c:pt>
                      <c:pt idx="204">
                        <c:v>8.1144278209777307E-2</c:v>
                      </c:pt>
                      <c:pt idx="205">
                        <c:v>8.0172788974219394E-2</c:v>
                      </c:pt>
                      <c:pt idx="206">
                        <c:v>7.9279026134214503E-2</c:v>
                      </c:pt>
                      <c:pt idx="207">
                        <c:v>7.8351893988841306E-2</c:v>
                      </c:pt>
                      <c:pt idx="208">
                        <c:v>7.7448043423118298E-2</c:v>
                      </c:pt>
                      <c:pt idx="209">
                        <c:v>7.6550841682928694E-2</c:v>
                      </c:pt>
                      <c:pt idx="210">
                        <c:v>7.5674711412959506E-2</c:v>
                      </c:pt>
                      <c:pt idx="211">
                        <c:v>7.4817846671203697E-2</c:v>
                      </c:pt>
                      <c:pt idx="212">
                        <c:v>7.3980163718022199E-2</c:v>
                      </c:pt>
                      <c:pt idx="213">
                        <c:v>7.3162740018094904E-2</c:v>
                      </c:pt>
                      <c:pt idx="214">
                        <c:v>7.2362845066653705E-2</c:v>
                      </c:pt>
                      <c:pt idx="215">
                        <c:v>7.1579903704033304E-2</c:v>
                      </c:pt>
                      <c:pt idx="216">
                        <c:v>7.0814041529358093E-2</c:v>
                      </c:pt>
                      <c:pt idx="217">
                        <c:v>7.0066355858848905E-2</c:v>
                      </c:pt>
                      <c:pt idx="218">
                        <c:v>6.9333332284216606E-2</c:v>
                      </c:pt>
                      <c:pt idx="219">
                        <c:v>6.86185353059518E-2</c:v>
                      </c:pt>
                      <c:pt idx="220">
                        <c:v>6.7915758922288905E-2</c:v>
                      </c:pt>
                      <c:pt idx="221">
                        <c:v>6.7225542935977101E-2</c:v>
                      </c:pt>
                      <c:pt idx="222">
                        <c:v>6.6550628154062805E-2</c:v>
                      </c:pt>
                      <c:pt idx="223">
                        <c:v>6.5889499420115794E-2</c:v>
                      </c:pt>
                      <c:pt idx="224">
                        <c:v>6.5242061731701897E-2</c:v>
                      </c:pt>
                      <c:pt idx="225">
                        <c:v>6.4605629385969005E-2</c:v>
                      </c:pt>
                      <c:pt idx="226">
                        <c:v>6.3991844053538804E-2</c:v>
                      </c:pt>
                      <c:pt idx="227">
                        <c:v>6.3405057024130101E-2</c:v>
                      </c:pt>
                      <c:pt idx="228">
                        <c:v>6.2803382590225096E-2</c:v>
                      </c:pt>
                      <c:pt idx="229">
                        <c:v>6.2212748861914698E-2</c:v>
                      </c:pt>
                      <c:pt idx="230">
                        <c:v>6.1632057335497398E-2</c:v>
                      </c:pt>
                      <c:pt idx="231">
                        <c:v>6.10651855946623E-2</c:v>
                      </c:pt>
                      <c:pt idx="232">
                        <c:v>6.05126747461283E-2</c:v>
                      </c:pt>
                      <c:pt idx="233">
                        <c:v>5.9964765531203799E-2</c:v>
                      </c:pt>
                      <c:pt idx="234">
                        <c:v>5.9432314535504002E-2</c:v>
                      </c:pt>
                      <c:pt idx="235">
                        <c:v>5.8893764078025802E-2</c:v>
                      </c:pt>
                      <c:pt idx="236">
                        <c:v>5.83757334502156E-2</c:v>
                      </c:pt>
                      <c:pt idx="237">
                        <c:v>5.7866554317679203E-2</c:v>
                      </c:pt>
                      <c:pt idx="238">
                        <c:v>5.7366654969833897E-2</c:v>
                      </c:pt>
                      <c:pt idx="239">
                        <c:v>5.68758002961266E-2</c:v>
                      </c:pt>
                      <c:pt idx="240">
                        <c:v>5.6388775561630702E-2</c:v>
                      </c:pt>
                      <c:pt idx="241">
                        <c:v>5.5913922140921599E-2</c:v>
                      </c:pt>
                      <c:pt idx="242">
                        <c:v>5.54481196099895E-2</c:v>
                      </c:pt>
                      <c:pt idx="243">
                        <c:v>5.49909912435965E-2</c:v>
                      </c:pt>
                      <c:pt idx="244">
                        <c:v>5.4542290610037798E-2</c:v>
                      </c:pt>
                      <c:pt idx="245">
                        <c:v>5.4099343818107999E-2</c:v>
                      </c:pt>
                      <c:pt idx="246">
                        <c:v>5.3663838499198403E-2</c:v>
                      </c:pt>
                      <c:pt idx="247">
                        <c:v>5.3237828508570499E-2</c:v>
                      </c:pt>
                      <c:pt idx="248">
                        <c:v>5.2812020173427697E-2</c:v>
                      </c:pt>
                      <c:pt idx="249">
                        <c:v>5.23970098788335E-2</c:v>
                      </c:pt>
                      <c:pt idx="250">
                        <c:v>5.1989053502098301E-2</c:v>
                      </c:pt>
                      <c:pt idx="251">
                        <c:v>5.15915231632285E-2</c:v>
                      </c:pt>
                      <c:pt idx="252">
                        <c:v>5.1195430554908501E-2</c:v>
                      </c:pt>
                      <c:pt idx="253">
                        <c:v>5.0804316746524102E-2</c:v>
                      </c:pt>
                      <c:pt idx="254">
                        <c:v>5.0421473374521297E-2</c:v>
                      </c:pt>
                      <c:pt idx="255">
                        <c:v>5.0043954860088002E-2</c:v>
                      </c:pt>
                      <c:pt idx="256">
                        <c:v>4.9671143975266403E-2</c:v>
                      </c:pt>
                      <c:pt idx="257">
                        <c:v>4.9302612516560401E-2</c:v>
                      </c:pt>
                      <c:pt idx="258">
                        <c:v>4.8937755063173403E-2</c:v>
                      </c:pt>
                      <c:pt idx="259">
                        <c:v>4.8579632551617097E-2</c:v>
                      </c:pt>
                      <c:pt idx="260">
                        <c:v>4.82256543253664E-2</c:v>
                      </c:pt>
                      <c:pt idx="261">
                        <c:v>4.7874445523530901E-2</c:v>
                      </c:pt>
                      <c:pt idx="262">
                        <c:v>4.7522340978900297E-2</c:v>
                      </c:pt>
                      <c:pt idx="263">
                        <c:v>4.7183881718216802E-2</c:v>
                      </c:pt>
                      <c:pt idx="264">
                        <c:v>4.6850486364719598E-2</c:v>
                      </c:pt>
                      <c:pt idx="265">
                        <c:v>4.6521789844684802E-2</c:v>
                      </c:pt>
                      <c:pt idx="266">
                        <c:v>4.6197513522158298E-2</c:v>
                      </c:pt>
                      <c:pt idx="267">
                        <c:v>4.5877325552515599E-2</c:v>
                      </c:pt>
                      <c:pt idx="268">
                        <c:v>4.55624074626668E-2</c:v>
                      </c:pt>
                      <c:pt idx="269">
                        <c:v>4.5250964661604498E-2</c:v>
                      </c:pt>
                      <c:pt idx="270">
                        <c:v>4.4943839331876803E-2</c:v>
                      </c:pt>
                      <c:pt idx="271">
                        <c:v>4.4641024610442198E-2</c:v>
                      </c:pt>
                      <c:pt idx="272">
                        <c:v>4.4340361355677101E-2</c:v>
                      </c:pt>
                      <c:pt idx="273">
                        <c:v>4.4042068341287099E-2</c:v>
                      </c:pt>
                      <c:pt idx="274">
                        <c:v>4.3751309435308E-2</c:v>
                      </c:pt>
                      <c:pt idx="275">
                        <c:v>4.3464414818115298E-2</c:v>
                      </c:pt>
                      <c:pt idx="276">
                        <c:v>4.3180346766234799E-2</c:v>
                      </c:pt>
                      <c:pt idx="277">
                        <c:v>4.2901519115466101E-2</c:v>
                      </c:pt>
                      <c:pt idx="278">
                        <c:v>4.2626405406738697E-2</c:v>
                      </c:pt>
                      <c:pt idx="279">
                        <c:v>4.23538269287103E-2</c:v>
                      </c:pt>
                      <c:pt idx="280">
                        <c:v>4.2084849777361703E-2</c:v>
                      </c:pt>
                      <c:pt idx="281">
                        <c:v>4.1820040742692598E-2</c:v>
                      </c:pt>
                      <c:pt idx="282">
                        <c:v>4.1557966873827401E-2</c:v>
                      </c:pt>
                      <c:pt idx="283">
                        <c:v>4.1305086025152697E-2</c:v>
                      </c:pt>
                      <c:pt idx="284">
                        <c:v>4.1053934456389503E-2</c:v>
                      </c:pt>
                      <c:pt idx="285">
                        <c:v>4.0803829738350103E-2</c:v>
                      </c:pt>
                      <c:pt idx="286">
                        <c:v>4.0555223064338897E-2</c:v>
                      </c:pt>
                      <c:pt idx="287">
                        <c:v>4.0321390763085899E-2</c:v>
                      </c:pt>
                      <c:pt idx="288">
                        <c:v>4.0077465849766299E-2</c:v>
                      </c:pt>
                      <c:pt idx="289">
                        <c:v>3.9839818159641799E-2</c:v>
                      </c:pt>
                      <c:pt idx="290">
                        <c:v>3.9604795099087799E-2</c:v>
                      </c:pt>
                      <c:pt idx="291">
                        <c:v>3.9372631995501998E-2</c:v>
                      </c:pt>
                      <c:pt idx="292">
                        <c:v>3.9143495867113499E-2</c:v>
                      </c:pt>
                      <c:pt idx="293">
                        <c:v>3.8917490242241601E-2</c:v>
                      </c:pt>
                      <c:pt idx="294">
                        <c:v>3.8694666470717898E-2</c:v>
                      </c:pt>
                      <c:pt idx="295">
                        <c:v>3.8475036432852702E-2</c:v>
                      </c:pt>
                      <c:pt idx="296">
                        <c:v>3.8257041566411999E-2</c:v>
                      </c:pt>
                      <c:pt idx="297">
                        <c:v>3.8041280565387997E-2</c:v>
                      </c:pt>
                      <c:pt idx="298">
                        <c:v>3.7827935760414703E-2</c:v>
                      </c:pt>
                      <c:pt idx="299">
                        <c:v>3.7618021172745097E-2</c:v>
                      </c:pt>
                      <c:pt idx="300">
                        <c:v>3.74100254487E-2</c:v>
                      </c:pt>
                      <c:pt idx="301">
                        <c:v>3.7204153017325998E-2</c:v>
                      </c:pt>
                      <c:pt idx="302">
                        <c:v>3.7000485612311999E-2</c:v>
                      </c:pt>
                      <c:pt idx="303">
                        <c:v>3.6832818516807302E-2</c:v>
                      </c:pt>
                      <c:pt idx="304">
                        <c:v>3.6667246961861001E-2</c:v>
                      </c:pt>
                    </c:numCache>
                  </c:numRef>
                </c:yVal>
                <c:smooth val="1"/>
              </c15:ser>
            </c15:filteredScatterSeries>
            <c15:filteredScatterSeries>
              <c15:ser>
                <c:idx val="13"/>
                <c:order val="11"/>
                <c:tx>
                  <c:strRef>
                    <c:extLst xmlns:c15="http://schemas.microsoft.com/office/drawing/2012/chart">
                      <c:ext xmlns:c15="http://schemas.microsoft.com/office/drawing/2012/chart" uri="{02D57815-91ED-43cb-92C2-25804820EDAC}">
                        <c15:formulaRef>
                          <c15:sqref>dwtr_exterior_warm!$I$1:$I$2</c15:sqref>
                        </c15:formulaRef>
                      </c:ext>
                    </c:extLst>
                    <c:strCache>
                      <c:ptCount val="2"/>
                      <c:pt idx="0">
                        <c:v>Warm</c:v>
                      </c:pt>
                      <c:pt idx="1">
                        <c:v>Froude Number</c:v>
                      </c:pt>
                    </c:strCache>
                  </c:strRef>
                </c:tx>
                <c:spPr>
                  <a:ln w="19050" cap="rnd">
                    <a:solidFill>
                      <a:schemeClr val="accent2">
                        <a:lumMod val="80000"/>
                        <a:lumOff val="2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dwtr_exterior_warm!$A$3:$A$307</c15:sqref>
                        </c15:formulaRef>
                      </c:ext>
                    </c:extLst>
                    <c:numCache>
                      <c:formatCode>General</c:formatCode>
                      <c:ptCount val="30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32.25</c:v>
                      </c:pt>
                      <c:pt idx="130">
                        <c:v>32.5</c:v>
                      </c:pt>
                      <c:pt idx="131">
                        <c:v>32.75</c:v>
                      </c:pt>
                      <c:pt idx="132">
                        <c:v>33</c:v>
                      </c:pt>
                      <c:pt idx="133">
                        <c:v>33.25</c:v>
                      </c:pt>
                      <c:pt idx="134">
                        <c:v>33.5</c:v>
                      </c:pt>
                      <c:pt idx="135">
                        <c:v>33.75</c:v>
                      </c:pt>
                      <c:pt idx="136">
                        <c:v>34</c:v>
                      </c:pt>
                      <c:pt idx="137">
                        <c:v>34.25</c:v>
                      </c:pt>
                      <c:pt idx="138">
                        <c:v>34.5</c:v>
                      </c:pt>
                      <c:pt idx="139">
                        <c:v>34.75</c:v>
                      </c:pt>
                      <c:pt idx="140">
                        <c:v>35</c:v>
                      </c:pt>
                      <c:pt idx="141">
                        <c:v>35.25</c:v>
                      </c:pt>
                      <c:pt idx="142">
                        <c:v>35.5</c:v>
                      </c:pt>
                      <c:pt idx="143">
                        <c:v>35.75</c:v>
                      </c:pt>
                      <c:pt idx="144">
                        <c:v>36</c:v>
                      </c:pt>
                      <c:pt idx="145">
                        <c:v>36.25</c:v>
                      </c:pt>
                      <c:pt idx="146">
                        <c:v>36.5</c:v>
                      </c:pt>
                      <c:pt idx="147">
                        <c:v>36.75</c:v>
                      </c:pt>
                      <c:pt idx="148">
                        <c:v>37</c:v>
                      </c:pt>
                      <c:pt idx="149">
                        <c:v>37.25</c:v>
                      </c:pt>
                      <c:pt idx="150">
                        <c:v>37.5</c:v>
                      </c:pt>
                      <c:pt idx="151">
                        <c:v>37.75</c:v>
                      </c:pt>
                      <c:pt idx="152">
                        <c:v>38</c:v>
                      </c:pt>
                      <c:pt idx="153">
                        <c:v>38.25</c:v>
                      </c:pt>
                      <c:pt idx="154">
                        <c:v>38.5</c:v>
                      </c:pt>
                      <c:pt idx="155">
                        <c:v>38.75</c:v>
                      </c:pt>
                      <c:pt idx="156">
                        <c:v>39</c:v>
                      </c:pt>
                      <c:pt idx="157">
                        <c:v>39.25</c:v>
                      </c:pt>
                      <c:pt idx="158">
                        <c:v>39.5</c:v>
                      </c:pt>
                      <c:pt idx="159">
                        <c:v>39.75</c:v>
                      </c:pt>
                      <c:pt idx="160">
                        <c:v>40</c:v>
                      </c:pt>
                      <c:pt idx="161">
                        <c:v>40.25</c:v>
                      </c:pt>
                      <c:pt idx="162">
                        <c:v>40.5</c:v>
                      </c:pt>
                      <c:pt idx="163">
                        <c:v>40.75</c:v>
                      </c:pt>
                      <c:pt idx="164">
                        <c:v>41</c:v>
                      </c:pt>
                      <c:pt idx="165">
                        <c:v>41.25</c:v>
                      </c:pt>
                      <c:pt idx="166">
                        <c:v>41.5</c:v>
                      </c:pt>
                      <c:pt idx="167">
                        <c:v>41.75</c:v>
                      </c:pt>
                      <c:pt idx="168">
                        <c:v>42</c:v>
                      </c:pt>
                      <c:pt idx="169">
                        <c:v>42.25</c:v>
                      </c:pt>
                      <c:pt idx="170">
                        <c:v>42.5</c:v>
                      </c:pt>
                      <c:pt idx="171">
                        <c:v>42.75</c:v>
                      </c:pt>
                      <c:pt idx="172">
                        <c:v>43</c:v>
                      </c:pt>
                      <c:pt idx="173">
                        <c:v>43.25</c:v>
                      </c:pt>
                      <c:pt idx="174">
                        <c:v>43.5</c:v>
                      </c:pt>
                      <c:pt idx="175">
                        <c:v>43.75</c:v>
                      </c:pt>
                      <c:pt idx="176">
                        <c:v>44</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pt idx="225">
                        <c:v>61.25</c:v>
                      </c:pt>
                      <c:pt idx="226">
                        <c:v>61.5</c:v>
                      </c:pt>
                      <c:pt idx="227">
                        <c:v>61.75</c:v>
                      </c:pt>
                      <c:pt idx="228">
                        <c:v>62</c:v>
                      </c:pt>
                      <c:pt idx="229">
                        <c:v>62.25</c:v>
                      </c:pt>
                      <c:pt idx="230">
                        <c:v>62.5</c:v>
                      </c:pt>
                      <c:pt idx="231">
                        <c:v>62.75</c:v>
                      </c:pt>
                      <c:pt idx="232">
                        <c:v>63</c:v>
                      </c:pt>
                      <c:pt idx="233">
                        <c:v>63.25</c:v>
                      </c:pt>
                      <c:pt idx="234">
                        <c:v>63.5</c:v>
                      </c:pt>
                      <c:pt idx="235">
                        <c:v>63.75</c:v>
                      </c:pt>
                      <c:pt idx="236">
                        <c:v>64</c:v>
                      </c:pt>
                      <c:pt idx="237">
                        <c:v>64.25</c:v>
                      </c:pt>
                      <c:pt idx="238">
                        <c:v>64.5</c:v>
                      </c:pt>
                      <c:pt idx="239">
                        <c:v>64.75</c:v>
                      </c:pt>
                      <c:pt idx="240">
                        <c:v>65</c:v>
                      </c:pt>
                      <c:pt idx="241">
                        <c:v>65.25</c:v>
                      </c:pt>
                      <c:pt idx="242">
                        <c:v>65.5</c:v>
                      </c:pt>
                      <c:pt idx="243">
                        <c:v>65.75</c:v>
                      </c:pt>
                      <c:pt idx="244">
                        <c:v>66</c:v>
                      </c:pt>
                      <c:pt idx="245">
                        <c:v>66.25</c:v>
                      </c:pt>
                      <c:pt idx="246">
                        <c:v>66.5</c:v>
                      </c:pt>
                      <c:pt idx="247">
                        <c:v>66.75</c:v>
                      </c:pt>
                      <c:pt idx="248">
                        <c:v>67</c:v>
                      </c:pt>
                      <c:pt idx="249">
                        <c:v>67.25</c:v>
                      </c:pt>
                      <c:pt idx="250">
                        <c:v>67.5</c:v>
                      </c:pt>
                      <c:pt idx="251">
                        <c:v>67.75</c:v>
                      </c:pt>
                      <c:pt idx="252">
                        <c:v>68</c:v>
                      </c:pt>
                      <c:pt idx="253">
                        <c:v>68.25</c:v>
                      </c:pt>
                      <c:pt idx="254">
                        <c:v>68.5</c:v>
                      </c:pt>
                      <c:pt idx="255">
                        <c:v>68.75</c:v>
                      </c:pt>
                      <c:pt idx="256">
                        <c:v>69</c:v>
                      </c:pt>
                      <c:pt idx="257">
                        <c:v>69.25</c:v>
                      </c:pt>
                      <c:pt idx="258">
                        <c:v>69.5</c:v>
                      </c:pt>
                      <c:pt idx="259">
                        <c:v>69.75</c:v>
                      </c:pt>
                      <c:pt idx="260">
                        <c:v>70</c:v>
                      </c:pt>
                      <c:pt idx="261">
                        <c:v>70.25</c:v>
                      </c:pt>
                      <c:pt idx="262">
                        <c:v>70.5</c:v>
                      </c:pt>
                      <c:pt idx="263">
                        <c:v>70.75</c:v>
                      </c:pt>
                      <c:pt idx="264">
                        <c:v>71</c:v>
                      </c:pt>
                      <c:pt idx="265">
                        <c:v>71.25</c:v>
                      </c:pt>
                      <c:pt idx="266">
                        <c:v>71.5</c:v>
                      </c:pt>
                      <c:pt idx="267">
                        <c:v>71.75</c:v>
                      </c:pt>
                      <c:pt idx="268">
                        <c:v>72</c:v>
                      </c:pt>
                      <c:pt idx="269">
                        <c:v>72.25</c:v>
                      </c:pt>
                      <c:pt idx="270">
                        <c:v>72.5</c:v>
                      </c:pt>
                      <c:pt idx="271">
                        <c:v>72.75</c:v>
                      </c:pt>
                      <c:pt idx="272">
                        <c:v>73</c:v>
                      </c:pt>
                      <c:pt idx="273">
                        <c:v>73.25</c:v>
                      </c:pt>
                      <c:pt idx="274">
                        <c:v>73.5</c:v>
                      </c:pt>
                      <c:pt idx="275">
                        <c:v>73.75</c:v>
                      </c:pt>
                      <c:pt idx="276">
                        <c:v>74</c:v>
                      </c:pt>
                      <c:pt idx="277">
                        <c:v>74.25</c:v>
                      </c:pt>
                      <c:pt idx="278">
                        <c:v>74.5</c:v>
                      </c:pt>
                      <c:pt idx="279">
                        <c:v>74.75</c:v>
                      </c:pt>
                      <c:pt idx="280">
                        <c:v>75</c:v>
                      </c:pt>
                      <c:pt idx="281">
                        <c:v>75.25</c:v>
                      </c:pt>
                      <c:pt idx="282">
                        <c:v>75.5</c:v>
                      </c:pt>
                      <c:pt idx="283">
                        <c:v>75.75</c:v>
                      </c:pt>
                      <c:pt idx="284">
                        <c:v>76</c:v>
                      </c:pt>
                      <c:pt idx="285">
                        <c:v>76.25</c:v>
                      </c:pt>
                      <c:pt idx="286">
                        <c:v>76.5</c:v>
                      </c:pt>
                      <c:pt idx="287">
                        <c:v>76.75</c:v>
                      </c:pt>
                      <c:pt idx="288">
                        <c:v>77</c:v>
                      </c:pt>
                      <c:pt idx="289">
                        <c:v>77.25</c:v>
                      </c:pt>
                      <c:pt idx="290">
                        <c:v>77.5</c:v>
                      </c:pt>
                      <c:pt idx="291">
                        <c:v>77.75</c:v>
                      </c:pt>
                      <c:pt idx="292">
                        <c:v>78</c:v>
                      </c:pt>
                      <c:pt idx="293">
                        <c:v>78.25</c:v>
                      </c:pt>
                      <c:pt idx="294">
                        <c:v>78.5</c:v>
                      </c:pt>
                      <c:pt idx="295">
                        <c:v>78.75</c:v>
                      </c:pt>
                      <c:pt idx="296">
                        <c:v>79</c:v>
                      </c:pt>
                      <c:pt idx="297">
                        <c:v>79.25</c:v>
                      </c:pt>
                      <c:pt idx="298">
                        <c:v>79.5</c:v>
                      </c:pt>
                      <c:pt idx="299">
                        <c:v>79.75</c:v>
                      </c:pt>
                      <c:pt idx="300">
                        <c:v>80</c:v>
                      </c:pt>
                      <c:pt idx="301">
                        <c:v>80.25</c:v>
                      </c:pt>
                      <c:pt idx="302">
                        <c:v>80.5</c:v>
                      </c:pt>
                      <c:pt idx="303">
                        <c:v>80.75</c:v>
                      </c:pt>
                      <c:pt idx="304">
                        <c:v>81</c:v>
                      </c:pt>
                    </c:numCache>
                  </c:numRef>
                </c:xVal>
                <c:yVal>
                  <c:numRef>
                    <c:extLst xmlns:c15="http://schemas.microsoft.com/office/drawing/2012/chart">
                      <c:ext xmlns:c15="http://schemas.microsoft.com/office/drawing/2012/chart" uri="{02D57815-91ED-43cb-92C2-25804820EDAC}">
                        <c15:formulaRef>
                          <c15:sqref>dwtr_exterior_warm!$I$3:$I$307</c15:sqref>
                        </c15:formulaRef>
                      </c:ext>
                    </c:extLst>
                    <c:numCache>
                      <c:formatCode>General</c:formatCode>
                      <c:ptCount val="305"/>
                      <c:pt idx="0">
                        <c:v>0.78554948561670002</c:v>
                      </c:pt>
                      <c:pt idx="1">
                        <c:v>0.76803333510272498</c:v>
                      </c:pt>
                      <c:pt idx="2">
                        <c:v>0.75440531551607704</c:v>
                      </c:pt>
                      <c:pt idx="3">
                        <c:v>0.743214945768087</c:v>
                      </c:pt>
                      <c:pt idx="4">
                        <c:v>0.73365025019049801</c:v>
                      </c:pt>
                      <c:pt idx="5">
                        <c:v>0.72521412071222002</c:v>
                      </c:pt>
                      <c:pt idx="6">
                        <c:v>0.71771377052143104</c:v>
                      </c:pt>
                      <c:pt idx="7">
                        <c:v>0.71079790649277996</c:v>
                      </c:pt>
                      <c:pt idx="8">
                        <c:v>0.70431741546174198</c:v>
                      </c:pt>
                      <c:pt idx="9">
                        <c:v>0.74061361595551001</c:v>
                      </c:pt>
                      <c:pt idx="10">
                        <c:v>0.77415805525530801</c:v>
                      </c:pt>
                      <c:pt idx="11">
                        <c:v>0.80336841894938404</c:v>
                      </c:pt>
                      <c:pt idx="12">
                        <c:v>0.82628290160728002</c:v>
                      </c:pt>
                      <c:pt idx="13">
                        <c:v>0.84128022517582302</c:v>
                      </c:pt>
                      <c:pt idx="14">
                        <c:v>0.84832203383618898</c:v>
                      </c:pt>
                      <c:pt idx="15">
                        <c:v>0.84931009704803595</c:v>
                      </c:pt>
                      <c:pt idx="16">
                        <c:v>0.84676808386221103</c:v>
                      </c:pt>
                      <c:pt idx="17">
                        <c:v>0.84168837410727104</c:v>
                      </c:pt>
                      <c:pt idx="18">
                        <c:v>0.84342441295229298</c:v>
                      </c:pt>
                      <c:pt idx="19">
                        <c:v>0.838531027192155</c:v>
                      </c:pt>
                      <c:pt idx="20">
                        <c:v>0.84073161047761202</c:v>
                      </c:pt>
                      <c:pt idx="21">
                        <c:v>0.835995283211864</c:v>
                      </c:pt>
                      <c:pt idx="22">
                        <c:v>0.83832204963982904</c:v>
                      </c:pt>
                      <c:pt idx="23">
                        <c:v>0.83370658031433498</c:v>
                      </c:pt>
                      <c:pt idx="24">
                        <c:v>0.83603751754212396</c:v>
                      </c:pt>
                      <c:pt idx="25">
                        <c:v>0.84135085115930597</c:v>
                      </c:pt>
                      <c:pt idx="26">
                        <c:v>0.844734753977474</c:v>
                      </c:pt>
                      <c:pt idx="27">
                        <c:v>0.84663957094059605</c:v>
                      </c:pt>
                      <c:pt idx="28">
                        <c:v>0.84743587695667799</c:v>
                      </c:pt>
                      <c:pt idx="29">
                        <c:v>0.84744870165838604</c:v>
                      </c:pt>
                      <c:pt idx="30">
                        <c:v>0.84707755648154004</c:v>
                      </c:pt>
                      <c:pt idx="31">
                        <c:v>0.84643019208887504</c:v>
                      </c:pt>
                      <c:pt idx="32">
                        <c:v>0.84558541570360302</c:v>
                      </c:pt>
                      <c:pt idx="33">
                        <c:v>0.83194835082876795</c:v>
                      </c:pt>
                      <c:pt idx="34">
                        <c:v>0.82248783412001003</c:v>
                      </c:pt>
                      <c:pt idx="35">
                        <c:v>0.81542844604657705</c:v>
                      </c:pt>
                      <c:pt idx="36">
                        <c:v>0.80985895657553797</c:v>
                      </c:pt>
                      <c:pt idx="37">
                        <c:v>0.80527663419153594</c:v>
                      </c:pt>
                      <c:pt idx="38">
                        <c:v>0.80137515615816002</c:v>
                      </c:pt>
                      <c:pt idx="39">
                        <c:v>0.79795677124854902</c:v>
                      </c:pt>
                      <c:pt idx="40">
                        <c:v>0.79488873275861305</c:v>
                      </c:pt>
                      <c:pt idx="41">
                        <c:v>0.77771831411599301</c:v>
                      </c:pt>
                      <c:pt idx="42">
                        <c:v>0.764694690652443</c:v>
                      </c:pt>
                      <c:pt idx="43">
                        <c:v>0.75428552179749497</c:v>
                      </c:pt>
                      <c:pt idx="44">
                        <c:v>0.74565345308073605</c:v>
                      </c:pt>
                      <c:pt idx="45">
                        <c:v>0.738289929729946</c:v>
                      </c:pt>
                      <c:pt idx="46">
                        <c:v>0.73186366911752998</c:v>
                      </c:pt>
                      <c:pt idx="47">
                        <c:v>0.72614864774399701</c:v>
                      </c:pt>
                      <c:pt idx="48">
                        <c:v>0.72098476583365301</c:v>
                      </c:pt>
                      <c:pt idx="49">
                        <c:v>0.706565773442415</c:v>
                      </c:pt>
                      <c:pt idx="50">
                        <c:v>0.69450040941589897</c:v>
                      </c:pt>
                      <c:pt idx="51">
                        <c:v>0.68414404697990305</c:v>
                      </c:pt>
                      <c:pt idx="52">
                        <c:v>0.67507558928479805</c:v>
                      </c:pt>
                      <c:pt idx="53">
                        <c:v>0.66700519831126304</c:v>
                      </c:pt>
                      <c:pt idx="54">
                        <c:v>0.65972544342581196</c:v>
                      </c:pt>
                      <c:pt idx="55">
                        <c:v>0.65308331927531105</c:v>
                      </c:pt>
                      <c:pt idx="56">
                        <c:v>0.646963218609511</c:v>
                      </c:pt>
                      <c:pt idx="57">
                        <c:v>0.63475988055923405</c:v>
                      </c:pt>
                      <c:pt idx="58">
                        <c:v>0.62398730667695901</c:v>
                      </c:pt>
                      <c:pt idx="59">
                        <c:v>0.61434557958139002</c:v>
                      </c:pt>
                      <c:pt idx="60">
                        <c:v>0.60561631949622496</c:v>
                      </c:pt>
                      <c:pt idx="61">
                        <c:v>0.59763587699537601</c:v>
                      </c:pt>
                      <c:pt idx="62">
                        <c:v>0.59027874030541205</c:v>
                      </c:pt>
                      <c:pt idx="63">
                        <c:v>0.583446792281057</c:v>
                      </c:pt>
                      <c:pt idx="64">
                        <c:v>0.57706209356818605</c:v>
                      </c:pt>
                      <c:pt idx="65">
                        <c:v>0.56536573285682601</c:v>
                      </c:pt>
                      <c:pt idx="66">
                        <c:v>0.55478419414157998</c:v>
                      </c:pt>
                      <c:pt idx="67">
                        <c:v>0.54512194138203096</c:v>
                      </c:pt>
                      <c:pt idx="68">
                        <c:v>0.53622896128265096</c:v>
                      </c:pt>
                      <c:pt idx="69">
                        <c:v>0.52798781749908097</c:v>
                      </c:pt>
                      <c:pt idx="70">
                        <c:v>0.52030500935619906</c:v>
                      </c:pt>
                      <c:pt idx="71">
                        <c:v>0.51310501563813105</c:v>
                      </c:pt>
                      <c:pt idx="72">
                        <c:v>0.50632607642662897</c:v>
                      </c:pt>
                      <c:pt idx="73">
                        <c:v>0.49576973729066198</c:v>
                      </c:pt>
                      <c:pt idx="74">
                        <c:v>0.48605627773071403</c:v>
                      </c:pt>
                      <c:pt idx="75">
                        <c:v>0.477061999042729</c:v>
                      </c:pt>
                      <c:pt idx="76">
                        <c:v>0.468687649482736</c:v>
                      </c:pt>
                      <c:pt idx="77">
                        <c:v>0.460852480998513</c:v>
                      </c:pt>
                      <c:pt idx="78">
                        <c:v>0.45349000694150099</c:v>
                      </c:pt>
                      <c:pt idx="79">
                        <c:v>0.44654490561557197</c:v>
                      </c:pt>
                      <c:pt idx="80">
                        <c:v>0.43997071606375598</c:v>
                      </c:pt>
                      <c:pt idx="81">
                        <c:v>0.430396740791888</c:v>
                      </c:pt>
                      <c:pt idx="82">
                        <c:v>0.421503156206881</c:v>
                      </c:pt>
                      <c:pt idx="83">
                        <c:v>0.41320352166719299</c:v>
                      </c:pt>
                      <c:pt idx="84">
                        <c:v>0.40542656335808502</c:v>
                      </c:pt>
                      <c:pt idx="85">
                        <c:v>0.39811248002550198</c:v>
                      </c:pt>
                      <c:pt idx="86">
                        <c:v>0.39121077973150098</c:v>
                      </c:pt>
                      <c:pt idx="87">
                        <c:v>0.384678489463532</c:v>
                      </c:pt>
                      <c:pt idx="88">
                        <c:v>0.37847877227932702</c:v>
                      </c:pt>
                      <c:pt idx="89">
                        <c:v>0.37002352151574203</c:v>
                      </c:pt>
                      <c:pt idx="90">
                        <c:v>0.36211274737211402</c:v>
                      </c:pt>
                      <c:pt idx="91">
                        <c:v>0.35468570029209601</c:v>
                      </c:pt>
                      <c:pt idx="92">
                        <c:v>0.34769080106766898</c:v>
                      </c:pt>
                      <c:pt idx="93">
                        <c:v>0.34108392681427702</c:v>
                      </c:pt>
                      <c:pt idx="94">
                        <c:v>0.33482707707582499</c:v>
                      </c:pt>
                      <c:pt idx="95">
                        <c:v>0.32888732296190298</c:v>
                      </c:pt>
                      <c:pt idx="96">
                        <c:v>0.323235970112911</c:v>
                      </c:pt>
                      <c:pt idx="97">
                        <c:v>0.31554315856485798</c:v>
                      </c:pt>
                      <c:pt idx="98">
                        <c:v>0.30832739343271998</c:v>
                      </c:pt>
                      <c:pt idx="99">
                        <c:v>0.30153859591578203</c:v>
                      </c:pt>
                      <c:pt idx="100">
                        <c:v>0.29513377321895301</c:v>
                      </c:pt>
                      <c:pt idx="101">
                        <c:v>0.28907578216955299</c:v>
                      </c:pt>
                      <c:pt idx="102">
                        <c:v>0.28333234801313401</c:v>
                      </c:pt>
                      <c:pt idx="103">
                        <c:v>0.27787527777138799</c:v>
                      </c:pt>
                      <c:pt idx="104">
                        <c:v>0.27267982376079097</c:v>
                      </c:pt>
                      <c:pt idx="105">
                        <c:v>0.26568594399037798</c:v>
                      </c:pt>
                      <c:pt idx="106">
                        <c:v>0.25912544439033403</c:v>
                      </c:pt>
                      <c:pt idx="107">
                        <c:v>0.25295396413039001</c:v>
                      </c:pt>
                      <c:pt idx="108">
                        <c:v>0.24713321746653499</c:v>
                      </c:pt>
                      <c:pt idx="109">
                        <c:v>0.24162997450762799</c:v>
                      </c:pt>
                      <c:pt idx="110">
                        <c:v>0.236415243125494</c:v>
                      </c:pt>
                      <c:pt idx="111">
                        <c:v>0.231463606474513</c:v>
                      </c:pt>
                      <c:pt idx="112">
                        <c:v>0.226752682182397</c:v>
                      </c:pt>
                      <c:pt idx="113">
                        <c:v>0.22254425190307101</c:v>
                      </c:pt>
                      <c:pt idx="114">
                        <c:v>0.21850822351666199</c:v>
                      </c:pt>
                      <c:pt idx="115">
                        <c:v>0.214632608460887</c:v>
                      </c:pt>
                      <c:pt idx="116">
                        <c:v>0.21090658228317</c:v>
                      </c:pt>
                      <c:pt idx="117">
                        <c:v>0.207320343243723</c:v>
                      </c:pt>
                      <c:pt idx="118">
                        <c:v>0.20386499124125801</c:v>
                      </c:pt>
                      <c:pt idx="119">
                        <c:v>0.20053242370834101</c:v>
                      </c:pt>
                      <c:pt idx="120">
                        <c:v>0.19731524574616899</c:v>
                      </c:pt>
                      <c:pt idx="121">
                        <c:v>0.193931364980616</c:v>
                      </c:pt>
                      <c:pt idx="122">
                        <c:v>0.19066998858902001</c:v>
                      </c:pt>
                      <c:pt idx="123">
                        <c:v>0.18752369394770499</c:v>
                      </c:pt>
                      <c:pt idx="124">
                        <c:v>0.18448569135333401</c:v>
                      </c:pt>
                      <c:pt idx="125">
                        <c:v>0.181549755823711</c:v>
                      </c:pt>
                      <c:pt idx="126">
                        <c:v>0.17871016764932299</c:v>
                      </c:pt>
                      <c:pt idx="127">
                        <c:v>0.17596166040309699</c:v>
                      </c:pt>
                      <c:pt idx="128">
                        <c:v>0.17329937533096701</c:v>
                      </c:pt>
                      <c:pt idx="129">
                        <c:v>0.17042315023145499</c:v>
                      </c:pt>
                      <c:pt idx="130">
                        <c:v>0.167645446378232</c:v>
                      </c:pt>
                      <c:pt idx="131">
                        <c:v>0.16496072527385</c:v>
                      </c:pt>
                      <c:pt idx="132">
                        <c:v>0.16236388310150601</c:v>
                      </c:pt>
                      <c:pt idx="133">
                        <c:v>0.159850207651694</c:v>
                      </c:pt>
                      <c:pt idx="134">
                        <c:v>0.157415340338106</c:v>
                      </c:pt>
                      <c:pt idx="135">
                        <c:v>0.155055242609559</c:v>
                      </c:pt>
                      <c:pt idx="136">
                        <c:v>0.15276616617122399</c:v>
                      </c:pt>
                      <c:pt idx="137">
                        <c:v>0.15118499406197999</c:v>
                      </c:pt>
                      <c:pt idx="138">
                        <c:v>0.149634014112975</c:v>
                      </c:pt>
                      <c:pt idx="139">
                        <c:v>0.14811231018775001</c:v>
                      </c:pt>
                      <c:pt idx="140">
                        <c:v>0.146619006696106</c:v>
                      </c:pt>
                      <c:pt idx="141">
                        <c:v>0.145153266167662</c:v>
                      </c:pt>
                      <c:pt idx="142">
                        <c:v>0.14371428700886901</c:v>
                      </c:pt>
                      <c:pt idx="143">
                        <c:v>0.142301301426877</c:v>
                      </c:pt>
                      <c:pt idx="144">
                        <c:v>0.14091357350536701</c:v>
                      </c:pt>
                      <c:pt idx="145">
                        <c:v>0.14019167807329799</c:v>
                      </c:pt>
                      <c:pt idx="146">
                        <c:v>0.13947017609180201</c:v>
                      </c:pt>
                      <c:pt idx="147">
                        <c:v>0.13874939042356099</c:v>
                      </c:pt>
                      <c:pt idx="148">
                        <c:v>0.13802962089991699</c:v>
                      </c:pt>
                      <c:pt idx="149">
                        <c:v>0.13731114583103099</c:v>
                      </c:pt>
                      <c:pt idx="150">
                        <c:v>0.13659422341229799</c:v>
                      </c:pt>
                      <c:pt idx="151">
                        <c:v>0.13587909303465101</c:v>
                      </c:pt>
                      <c:pt idx="152">
                        <c:v>0.13516597650575601</c:v>
                      </c:pt>
                      <c:pt idx="153">
                        <c:v>0.13482774688250301</c:v>
                      </c:pt>
                      <c:pt idx="154">
                        <c:v>0.134484773105811</c:v>
                      </c:pt>
                      <c:pt idx="155">
                        <c:v>0.134137337125595</c:v>
                      </c:pt>
                      <c:pt idx="156">
                        <c:v>0.13378570853234001</c:v>
                      </c:pt>
                      <c:pt idx="157">
                        <c:v>0.13343014511593701</c:v>
                      </c:pt>
                      <c:pt idx="158">
                        <c:v>0.133070893397429</c:v>
                      </c:pt>
                      <c:pt idx="159">
                        <c:v>0.13270818913506599</c:v>
                      </c:pt>
                      <c:pt idx="160">
                        <c:v>0.132342257806008</c:v>
                      </c:pt>
                      <c:pt idx="161">
                        <c:v>0.13214839003026099</c:v>
                      </c:pt>
                      <c:pt idx="162">
                        <c:v>0.131953722577724</c:v>
                      </c:pt>
                      <c:pt idx="163">
                        <c:v>0.13175828643021301</c:v>
                      </c:pt>
                      <c:pt idx="164">
                        <c:v>0.13156211181937</c:v>
                      </c:pt>
                      <c:pt idx="165">
                        <c:v>0.131365228245136</c:v>
                      </c:pt>
                      <c:pt idx="166">
                        <c:v>0.131167664493754</c:v>
                      </c:pt>
                      <c:pt idx="167">
                        <c:v>0.13096944865528701</c:v>
                      </c:pt>
                      <c:pt idx="168">
                        <c:v>0.13077060814067701</c:v>
                      </c:pt>
                      <c:pt idx="169">
                        <c:v>0.13063947990925601</c:v>
                      </c:pt>
                      <c:pt idx="170">
                        <c:v>0.13050847268683199</c:v>
                      </c:pt>
                      <c:pt idx="171">
                        <c:v>0.130377587616957</c:v>
                      </c:pt>
                      <c:pt idx="172">
                        <c:v>0.13024682582416899</c:v>
                      </c:pt>
                      <c:pt idx="173">
                        <c:v>0.130116188414306</c:v>
                      </c:pt>
                      <c:pt idx="174">
                        <c:v>0.12998567647379999</c:v>
                      </c:pt>
                      <c:pt idx="175">
                        <c:v>0.12985529107067501</c:v>
                      </c:pt>
                      <c:pt idx="176">
                        <c:v>0.12972503325561499</c:v>
                      </c:pt>
                      <c:pt idx="177">
                        <c:v>0.12339876585701</c:v>
                      </c:pt>
                      <c:pt idx="178">
                        <c:v>0.12326386005753499</c:v>
                      </c:pt>
                      <c:pt idx="179">
                        <c:v>0.12313268983624499</c:v>
                      </c:pt>
                      <c:pt idx="180">
                        <c:v>0.123005052093404</c:v>
                      </c:pt>
                      <c:pt idx="181">
                        <c:v>0.12288075806531901</c:v>
                      </c:pt>
                      <c:pt idx="182">
                        <c:v>0.12275963209146</c:v>
                      </c:pt>
                      <c:pt idx="183">
                        <c:v>0.12264151050599501</c:v>
                      </c:pt>
                      <c:pt idx="184">
                        <c:v>0.122526240639377</c:v>
                      </c:pt>
                      <c:pt idx="185">
                        <c:v>0.122413679917505</c:v>
                      </c:pt>
                      <c:pt idx="186">
                        <c:v>0.12230369504753499</c:v>
                      </c:pt>
                      <c:pt idx="187">
                        <c:v>0.122196161280827</c:v>
                      </c:pt>
                      <c:pt idx="188">
                        <c:v>0.122090961744645</c:v>
                      </c:pt>
                      <c:pt idx="189">
                        <c:v>0.12198798683529</c:v>
                      </c:pt>
                      <c:pt idx="190">
                        <c:v>0.12188713366619</c:v>
                      </c:pt>
                      <c:pt idx="191">
                        <c:v>0.121788305565253</c:v>
                      </c:pt>
                      <c:pt idx="192">
                        <c:v>0.12169141161644401</c:v>
                      </c:pt>
                      <c:pt idx="193">
                        <c:v>0.121611189103725</c:v>
                      </c:pt>
                      <c:pt idx="194">
                        <c:v>0.12153226767854799</c:v>
                      </c:pt>
                      <c:pt idx="195">
                        <c:v>0.12145459208567499</c:v>
                      </c:pt>
                      <c:pt idx="196">
                        <c:v>0.121378110156612</c:v>
                      </c:pt>
                      <c:pt idx="197">
                        <c:v>0.12130277259881</c:v>
                      </c:pt>
                      <c:pt idx="198">
                        <c:v>0.12122853280180999</c:v>
                      </c:pt>
                      <c:pt idx="199">
                        <c:v>0.12115534665877201</c:v>
                      </c:pt>
                      <c:pt idx="200">
                        <c:v>0.121083172401988</c:v>
                      </c:pt>
                      <c:pt idx="201">
                        <c:v>0.121011970451121</c:v>
                      </c:pt>
                      <c:pt idx="202">
                        <c:v>0.120941703273045</c:v>
                      </c:pt>
                      <c:pt idx="203">
                        <c:v>0.12087233525225501</c:v>
                      </c:pt>
                      <c:pt idx="204">
                        <c:v>0.120803832570958</c:v>
                      </c:pt>
                      <c:pt idx="205">
                        <c:v>0.120736163097982</c:v>
                      </c:pt>
                      <c:pt idx="206">
                        <c:v>0.120669296285788</c:v>
                      </c:pt>
                      <c:pt idx="207">
                        <c:v>0.120603203074892</c:v>
                      </c:pt>
                      <c:pt idx="208">
                        <c:v>0.120537855805078</c:v>
                      </c:pt>
                      <c:pt idx="209">
                        <c:v>0.120467464542366</c:v>
                      </c:pt>
                      <c:pt idx="210">
                        <c:v>0.12039791962608599</c:v>
                      </c:pt>
                      <c:pt idx="211">
                        <c:v>0.12032919149363901</c:v>
                      </c:pt>
                      <c:pt idx="212">
                        <c:v>0.120261251954572</c:v>
                      </c:pt>
                      <c:pt idx="213">
                        <c:v>0.120194074112531</c:v>
                      </c:pt>
                      <c:pt idx="214">
                        <c:v>0.120127632292442</c:v>
                      </c:pt>
                      <c:pt idx="215">
                        <c:v>0.12006190197253</c:v>
                      </c:pt>
                      <c:pt idx="216">
                        <c:v>0.1199968597208</c:v>
                      </c:pt>
                      <c:pt idx="217">
                        <c:v>0.119932483135651</c:v>
                      </c:pt>
                      <c:pt idx="218">
                        <c:v>0.119868750790307</c:v>
                      </c:pt>
                      <c:pt idx="219">
                        <c:v>0.119805642180786</c:v>
                      </c:pt>
                      <c:pt idx="220">
                        <c:v>0.11974313767714501</c:v>
                      </c:pt>
                      <c:pt idx="221">
                        <c:v>0.119681218477771</c:v>
                      </c:pt>
                      <c:pt idx="222">
                        <c:v>0.119619866566489</c:v>
                      </c:pt>
                      <c:pt idx="223">
                        <c:v>0.119559064672296</c:v>
                      </c:pt>
                      <c:pt idx="224">
                        <c:v>0.119498796231535</c:v>
                      </c:pt>
                      <c:pt idx="225">
                        <c:v>0.11943904535232901</c:v>
                      </c:pt>
                      <c:pt idx="226">
                        <c:v>0.119379796781136</c:v>
                      </c:pt>
                      <c:pt idx="227">
                        <c:v>0.119321035871266</c:v>
                      </c:pt>
                      <c:pt idx="228">
                        <c:v>0.119262748553231</c:v>
                      </c:pt>
                      <c:pt idx="229">
                        <c:v>0.119204921306814</c:v>
                      </c:pt>
                      <c:pt idx="230">
                        <c:v>0.119147541134727</c:v>
                      </c:pt>
                      <c:pt idx="231">
                        <c:v>0.11909059553776501</c:v>
                      </c:pt>
                      <c:pt idx="232">
                        <c:v>0.119034072491356</c:v>
                      </c:pt>
                      <c:pt idx="233">
                        <c:v>0.11897796042341501</c:v>
                      </c:pt>
                      <c:pt idx="234">
                        <c:v>0.11892224819342</c:v>
                      </c:pt>
                      <c:pt idx="235">
                        <c:v>0.118866925072628</c:v>
                      </c:pt>
                      <c:pt idx="236">
                        <c:v>0.118811980725371</c:v>
                      </c:pt>
                      <c:pt idx="237">
                        <c:v>0.118757405191349</c:v>
                      </c:pt>
                      <c:pt idx="238">
                        <c:v>0.11870318886886801</c:v>
                      </c:pt>
                      <c:pt idx="239">
                        <c:v>0.118649322498966</c:v>
                      </c:pt>
                      <c:pt idx="240">
                        <c:v>0.118595797150368</c:v>
                      </c:pt>
                      <c:pt idx="241">
                        <c:v>0.11855579835152499</c:v>
                      </c:pt>
                      <c:pt idx="242">
                        <c:v>0.11851587544318599</c:v>
                      </c:pt>
                      <c:pt idx="243">
                        <c:v>0.11847602694874</c:v>
                      </c:pt>
                      <c:pt idx="244">
                        <c:v>0.118436251441247</c:v>
                      </c:pt>
                      <c:pt idx="245">
                        <c:v>0.118396547541365</c:v>
                      </c:pt>
                      <c:pt idx="246">
                        <c:v>0.118356913915382</c:v>
                      </c:pt>
                      <c:pt idx="247">
                        <c:v>0.11831734927333699</c:v>
                      </c:pt>
                      <c:pt idx="248">
                        <c:v>0.118277852367244</c:v>
                      </c:pt>
                      <c:pt idx="249">
                        <c:v>0.11823842198939</c:v>
                      </c:pt>
                      <c:pt idx="250">
                        <c:v>0.11819905697072</c:v>
                      </c:pt>
                      <c:pt idx="251">
                        <c:v>0.11815975617930199</c:v>
                      </c:pt>
                      <c:pt idx="252">
                        <c:v>0.118120518518854</c:v>
                      </c:pt>
                      <c:pt idx="253">
                        <c:v>0.11808134292735301</c:v>
                      </c:pt>
                      <c:pt idx="254">
                        <c:v>0.118042228375698</c:v>
                      </c:pt>
                      <c:pt idx="255">
                        <c:v>0.11800317386643901</c:v>
                      </c:pt>
                      <c:pt idx="256">
                        <c:v>0.117964178432564</c:v>
                      </c:pt>
                      <c:pt idx="257">
                        <c:v>0.11791764129067001</c:v>
                      </c:pt>
                      <c:pt idx="258">
                        <c:v>0.117871288374904</c:v>
                      </c:pt>
                      <c:pt idx="259">
                        <c:v>0.11782511583408301</c:v>
                      </c:pt>
                      <c:pt idx="260">
                        <c:v>0.117779119933468</c:v>
                      </c:pt>
                      <c:pt idx="261">
                        <c:v>0.117733297050422</c:v>
                      </c:pt>
                      <c:pt idx="262">
                        <c:v>0.117687643670256</c:v>
                      </c:pt>
                      <c:pt idx="263">
                        <c:v>0.117642156382259</c:v>
                      </c:pt>
                      <c:pt idx="264">
                        <c:v>0.117596831875899</c:v>
                      </c:pt>
                      <c:pt idx="265">
                        <c:v>0.117551666937191</c:v>
                      </c:pt>
                      <c:pt idx="266">
                        <c:v>0.117506658445222</c:v>
                      </c:pt>
                      <c:pt idx="267">
                        <c:v>0.11746180336881799</c:v>
                      </c:pt>
                      <c:pt idx="268">
                        <c:v>0.11741709876336</c:v>
                      </c:pt>
                      <c:pt idx="269">
                        <c:v>0.117372541767728</c:v>
                      </c:pt>
                      <c:pt idx="270">
                        <c:v>0.117328129601374</c:v>
                      </c:pt>
                      <c:pt idx="271">
                        <c:v>0.117283859561522</c:v>
                      </c:pt>
                      <c:pt idx="272">
                        <c:v>0.117239729020474</c:v>
                      </c:pt>
                      <c:pt idx="273">
                        <c:v>0.117199285072473</c:v>
                      </c:pt>
                      <c:pt idx="274">
                        <c:v>0.11715892256600099</c:v>
                      </c:pt>
                      <c:pt idx="275">
                        <c:v>0.117118640191236</c:v>
                      </c:pt>
                      <c:pt idx="276">
                        <c:v>0.117078436673585</c:v>
                      </c:pt>
                      <c:pt idx="277">
                        <c:v>0.117038310772507</c:v>
                      </c:pt>
                      <c:pt idx="278">
                        <c:v>0.11699826128037601</c:v>
                      </c:pt>
                      <c:pt idx="279">
                        <c:v>0.116958287021403</c:v>
                      </c:pt>
                      <c:pt idx="280">
                        <c:v>0.11691838685058301</c:v>
                      </c:pt>
                      <c:pt idx="281">
                        <c:v>0.116878559652698</c:v>
                      </c:pt>
                      <c:pt idx="282">
                        <c:v>0.116838804341346</c:v>
                      </c:pt>
                      <c:pt idx="283">
                        <c:v>0.11679911985802</c:v>
                      </c:pt>
                      <c:pt idx="284">
                        <c:v>0.116759505171209</c:v>
                      </c:pt>
                      <c:pt idx="285">
                        <c:v>0.116719959275543</c:v>
                      </c:pt>
                      <c:pt idx="286">
                        <c:v>0.11668048119096799</c:v>
                      </c:pt>
                      <c:pt idx="287">
                        <c:v>0.116641069961945</c:v>
                      </c:pt>
                      <c:pt idx="288">
                        <c:v>0.116601724656691</c:v>
                      </c:pt>
                      <c:pt idx="289">
                        <c:v>0.116568518029997</c:v>
                      </c:pt>
                      <c:pt idx="290">
                        <c:v>0.116535293169464</c:v>
                      </c:pt>
                      <c:pt idx="291">
                        <c:v>0.11650205076287901</c:v>
                      </c:pt>
                      <c:pt idx="292">
                        <c:v>0.116468791480868</c:v>
                      </c:pt>
                      <c:pt idx="293">
                        <c:v>0.11643551597742299</c:v>
                      </c:pt>
                      <c:pt idx="294">
                        <c:v>0.11640222489039</c:v>
                      </c:pt>
                      <c:pt idx="295">
                        <c:v>0.11636891884195701</c:v>
                      </c:pt>
                      <c:pt idx="296">
                        <c:v>0.116335598439111</c:v>
                      </c:pt>
                      <c:pt idx="297">
                        <c:v>0.116302264274089</c:v>
                      </c:pt>
                      <c:pt idx="298">
                        <c:v>0.11626891692480899</c:v>
                      </c:pt>
                      <c:pt idx="299">
                        <c:v>0.11623555695528499</c:v>
                      </c:pt>
                      <c:pt idx="300">
                        <c:v>0.116202184916033</c:v>
                      </c:pt>
                      <c:pt idx="301">
                        <c:v>0.116168801344452</c:v>
                      </c:pt>
                      <c:pt idx="302">
                        <c:v>0.116135406765209</c:v>
                      </c:pt>
                      <c:pt idx="303">
                        <c:v>0.116102001690593</c:v>
                      </c:pt>
                      <c:pt idx="304">
                        <c:v>0.116068586620869</c:v>
                      </c:pt>
                    </c:numCache>
                  </c:numRef>
                </c:yVal>
                <c:smooth val="1"/>
              </c15:ser>
            </c15:filteredScatterSeries>
          </c:ext>
        </c:extLst>
      </c:scatterChart>
      <c:valAx>
        <c:axId val="456327520"/>
        <c:scaling>
          <c:orientation val="minMax"/>
          <c:max val="600"/>
          <c:min val="0"/>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Channel Flow Rate (cfs)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6330264"/>
        <c:crosses val="max"/>
        <c:crossBetween val="midCat"/>
      </c:valAx>
      <c:valAx>
        <c:axId val="456330264"/>
        <c:scaling>
          <c:orientation val="minMax"/>
          <c:max val="100"/>
          <c:min val="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Station (ft)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6327520"/>
        <c:crossesAt val="0"/>
        <c:crossBetween val="midCat"/>
      </c:valAx>
      <c:valAx>
        <c:axId val="456327912"/>
        <c:scaling>
          <c:orientation val="minMax"/>
          <c:max val="18"/>
          <c:min val="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Distance (ft) / Velocity (fps)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out"/>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6328696"/>
        <c:crosses val="autoZero"/>
        <c:crossBetween val="midCat"/>
        <c:minorUnit val="1"/>
      </c:valAx>
      <c:valAx>
        <c:axId val="456328696"/>
        <c:scaling>
          <c:orientation val="minMax"/>
        </c:scaling>
        <c:delete val="1"/>
        <c:axPos val="b"/>
        <c:numFmt formatCode="General" sourceLinked="1"/>
        <c:majorTickMark val="out"/>
        <c:minorTickMark val="none"/>
        <c:tickLblPos val="nextTo"/>
        <c:crossAx val="45632791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1"/>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Exterior Collection Channel Profiles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dLbls>
          <c:showLegendKey val="0"/>
          <c:showVal val="0"/>
          <c:showCatName val="0"/>
          <c:showSerName val="0"/>
          <c:showPercent val="0"/>
          <c:showBubbleSize val="0"/>
        </c:dLbls>
        <c:axId val="349729736"/>
        <c:axId val="456332616"/>
        <c:extLst>
          <c:ext xmlns:c15="http://schemas.microsoft.com/office/drawing/2012/chart" uri="{02D57815-91ED-43cb-92C2-25804820EDAC}">
            <c15:filteredScatterSeries>
              <c15:ser>
                <c:idx val="6"/>
                <c:order val="9"/>
                <c:tx>
                  <c:strRef>
                    <c:extLst>
                      <c:ext uri="{02D57815-91ED-43cb-92C2-25804820EDAC}">
                        <c15:formulaRef>
                          <c15:sqref>dwtr_exterior_secondary!$H$1:$H$2</c15:sqref>
                        </c15:formulaRef>
                      </c:ext>
                    </c:extLst>
                    <c:strCache>
                      <c:ptCount val="2"/>
                      <c:pt idx="0">
                        <c:v>2nd Only</c:v>
                      </c:pt>
                      <c:pt idx="1">
                        <c:v>Channel Flowrate (cfs)</c:v>
                      </c:pt>
                    </c:strCache>
                  </c:strRef>
                </c:tx>
                <c:spPr>
                  <a:ln w="19050" cap="rnd">
                    <a:solidFill>
                      <a:schemeClr val="accent1">
                        <a:lumMod val="60000"/>
                      </a:schemeClr>
                    </a:solidFill>
                    <a:round/>
                  </a:ln>
                  <a:effectLst/>
                </c:spPr>
                <c:marker>
                  <c:symbol val="none"/>
                </c:marker>
                <c:xVal>
                  <c:numRef>
                    <c:extLst>
                      <c:ext uri="{02D57815-91ED-43cb-92C2-25804820EDAC}">
                        <c15:formulaRef>
                          <c15:sqref>dwtr_exterior_secondary!$A$3:$A$307</c15:sqref>
                        </c15:formulaRef>
                      </c:ext>
                    </c:extLst>
                    <c:numCache>
                      <c:formatCode>General</c:formatCode>
                      <c:ptCount val="30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32.25</c:v>
                      </c:pt>
                      <c:pt idx="130">
                        <c:v>32.5</c:v>
                      </c:pt>
                      <c:pt idx="131">
                        <c:v>32.75</c:v>
                      </c:pt>
                      <c:pt idx="132">
                        <c:v>33</c:v>
                      </c:pt>
                      <c:pt idx="133">
                        <c:v>33.25</c:v>
                      </c:pt>
                      <c:pt idx="134">
                        <c:v>33.5</c:v>
                      </c:pt>
                      <c:pt idx="135">
                        <c:v>33.75</c:v>
                      </c:pt>
                      <c:pt idx="136">
                        <c:v>34</c:v>
                      </c:pt>
                      <c:pt idx="137">
                        <c:v>34.25</c:v>
                      </c:pt>
                      <c:pt idx="138">
                        <c:v>34.5</c:v>
                      </c:pt>
                      <c:pt idx="139">
                        <c:v>34.75</c:v>
                      </c:pt>
                      <c:pt idx="140">
                        <c:v>35</c:v>
                      </c:pt>
                      <c:pt idx="141">
                        <c:v>35.25</c:v>
                      </c:pt>
                      <c:pt idx="142">
                        <c:v>35.5</c:v>
                      </c:pt>
                      <c:pt idx="143">
                        <c:v>35.75</c:v>
                      </c:pt>
                      <c:pt idx="144">
                        <c:v>36</c:v>
                      </c:pt>
                      <c:pt idx="145">
                        <c:v>36.25</c:v>
                      </c:pt>
                      <c:pt idx="146">
                        <c:v>36.5</c:v>
                      </c:pt>
                      <c:pt idx="147">
                        <c:v>36.75</c:v>
                      </c:pt>
                      <c:pt idx="148">
                        <c:v>37</c:v>
                      </c:pt>
                      <c:pt idx="149">
                        <c:v>37.25</c:v>
                      </c:pt>
                      <c:pt idx="150">
                        <c:v>37.5</c:v>
                      </c:pt>
                      <c:pt idx="151">
                        <c:v>37.75</c:v>
                      </c:pt>
                      <c:pt idx="152">
                        <c:v>38</c:v>
                      </c:pt>
                      <c:pt idx="153">
                        <c:v>38.25</c:v>
                      </c:pt>
                      <c:pt idx="154">
                        <c:v>38.5</c:v>
                      </c:pt>
                      <c:pt idx="155">
                        <c:v>38.75</c:v>
                      </c:pt>
                      <c:pt idx="156">
                        <c:v>39</c:v>
                      </c:pt>
                      <c:pt idx="157">
                        <c:v>39.25</c:v>
                      </c:pt>
                      <c:pt idx="158">
                        <c:v>39.5</c:v>
                      </c:pt>
                      <c:pt idx="159">
                        <c:v>39.75</c:v>
                      </c:pt>
                      <c:pt idx="160">
                        <c:v>40</c:v>
                      </c:pt>
                      <c:pt idx="161">
                        <c:v>40.25</c:v>
                      </c:pt>
                      <c:pt idx="162">
                        <c:v>40.5</c:v>
                      </c:pt>
                      <c:pt idx="163">
                        <c:v>40.75</c:v>
                      </c:pt>
                      <c:pt idx="164">
                        <c:v>41</c:v>
                      </c:pt>
                      <c:pt idx="165">
                        <c:v>41.25</c:v>
                      </c:pt>
                      <c:pt idx="166">
                        <c:v>41.5</c:v>
                      </c:pt>
                      <c:pt idx="167">
                        <c:v>41.75</c:v>
                      </c:pt>
                      <c:pt idx="168">
                        <c:v>42</c:v>
                      </c:pt>
                      <c:pt idx="169">
                        <c:v>42.25</c:v>
                      </c:pt>
                      <c:pt idx="170">
                        <c:v>42.5</c:v>
                      </c:pt>
                      <c:pt idx="171">
                        <c:v>42.75</c:v>
                      </c:pt>
                      <c:pt idx="172">
                        <c:v>43</c:v>
                      </c:pt>
                      <c:pt idx="173">
                        <c:v>43.25</c:v>
                      </c:pt>
                      <c:pt idx="174">
                        <c:v>43.5</c:v>
                      </c:pt>
                      <c:pt idx="175">
                        <c:v>43.75</c:v>
                      </c:pt>
                      <c:pt idx="176">
                        <c:v>44</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pt idx="225">
                        <c:v>61.25</c:v>
                      </c:pt>
                      <c:pt idx="226">
                        <c:v>61.5</c:v>
                      </c:pt>
                      <c:pt idx="227">
                        <c:v>61.75</c:v>
                      </c:pt>
                      <c:pt idx="228">
                        <c:v>62</c:v>
                      </c:pt>
                      <c:pt idx="229">
                        <c:v>62.25</c:v>
                      </c:pt>
                      <c:pt idx="230">
                        <c:v>62.5</c:v>
                      </c:pt>
                      <c:pt idx="231">
                        <c:v>62.75</c:v>
                      </c:pt>
                      <c:pt idx="232">
                        <c:v>63</c:v>
                      </c:pt>
                      <c:pt idx="233">
                        <c:v>63.25</c:v>
                      </c:pt>
                      <c:pt idx="234">
                        <c:v>63.5</c:v>
                      </c:pt>
                      <c:pt idx="235">
                        <c:v>63.75</c:v>
                      </c:pt>
                      <c:pt idx="236">
                        <c:v>64</c:v>
                      </c:pt>
                      <c:pt idx="237">
                        <c:v>64.25</c:v>
                      </c:pt>
                      <c:pt idx="238">
                        <c:v>64.5</c:v>
                      </c:pt>
                      <c:pt idx="239">
                        <c:v>64.75</c:v>
                      </c:pt>
                      <c:pt idx="240">
                        <c:v>65</c:v>
                      </c:pt>
                      <c:pt idx="241">
                        <c:v>65.25</c:v>
                      </c:pt>
                      <c:pt idx="242">
                        <c:v>65.5</c:v>
                      </c:pt>
                      <c:pt idx="243">
                        <c:v>65.75</c:v>
                      </c:pt>
                      <c:pt idx="244">
                        <c:v>66</c:v>
                      </c:pt>
                      <c:pt idx="245">
                        <c:v>66.25</c:v>
                      </c:pt>
                      <c:pt idx="246">
                        <c:v>66.5</c:v>
                      </c:pt>
                      <c:pt idx="247">
                        <c:v>66.75</c:v>
                      </c:pt>
                      <c:pt idx="248">
                        <c:v>67</c:v>
                      </c:pt>
                      <c:pt idx="249">
                        <c:v>67.25</c:v>
                      </c:pt>
                      <c:pt idx="250">
                        <c:v>67.5</c:v>
                      </c:pt>
                      <c:pt idx="251">
                        <c:v>67.75</c:v>
                      </c:pt>
                      <c:pt idx="252">
                        <c:v>68</c:v>
                      </c:pt>
                      <c:pt idx="253">
                        <c:v>68.25</c:v>
                      </c:pt>
                      <c:pt idx="254">
                        <c:v>68.5</c:v>
                      </c:pt>
                      <c:pt idx="255">
                        <c:v>68.75</c:v>
                      </c:pt>
                      <c:pt idx="256">
                        <c:v>69</c:v>
                      </c:pt>
                      <c:pt idx="257">
                        <c:v>69.25</c:v>
                      </c:pt>
                      <c:pt idx="258">
                        <c:v>69.5</c:v>
                      </c:pt>
                      <c:pt idx="259">
                        <c:v>69.75</c:v>
                      </c:pt>
                      <c:pt idx="260">
                        <c:v>70</c:v>
                      </c:pt>
                      <c:pt idx="261">
                        <c:v>70.25</c:v>
                      </c:pt>
                      <c:pt idx="262">
                        <c:v>70.5</c:v>
                      </c:pt>
                      <c:pt idx="263">
                        <c:v>70.75</c:v>
                      </c:pt>
                      <c:pt idx="264">
                        <c:v>71</c:v>
                      </c:pt>
                      <c:pt idx="265">
                        <c:v>71.25</c:v>
                      </c:pt>
                      <c:pt idx="266">
                        <c:v>71.5</c:v>
                      </c:pt>
                      <c:pt idx="267">
                        <c:v>71.75</c:v>
                      </c:pt>
                      <c:pt idx="268">
                        <c:v>72</c:v>
                      </c:pt>
                      <c:pt idx="269">
                        <c:v>72.25</c:v>
                      </c:pt>
                      <c:pt idx="270">
                        <c:v>72.5</c:v>
                      </c:pt>
                      <c:pt idx="271">
                        <c:v>72.75</c:v>
                      </c:pt>
                      <c:pt idx="272">
                        <c:v>73</c:v>
                      </c:pt>
                      <c:pt idx="273">
                        <c:v>73.25</c:v>
                      </c:pt>
                      <c:pt idx="274">
                        <c:v>73.5</c:v>
                      </c:pt>
                      <c:pt idx="275">
                        <c:v>73.75</c:v>
                      </c:pt>
                      <c:pt idx="276">
                        <c:v>74</c:v>
                      </c:pt>
                      <c:pt idx="277">
                        <c:v>74.25</c:v>
                      </c:pt>
                      <c:pt idx="278">
                        <c:v>74.5</c:v>
                      </c:pt>
                      <c:pt idx="279">
                        <c:v>74.75</c:v>
                      </c:pt>
                      <c:pt idx="280">
                        <c:v>75</c:v>
                      </c:pt>
                      <c:pt idx="281">
                        <c:v>75.25</c:v>
                      </c:pt>
                      <c:pt idx="282">
                        <c:v>75.5</c:v>
                      </c:pt>
                      <c:pt idx="283">
                        <c:v>75.75</c:v>
                      </c:pt>
                      <c:pt idx="284">
                        <c:v>76</c:v>
                      </c:pt>
                      <c:pt idx="285">
                        <c:v>76.25</c:v>
                      </c:pt>
                      <c:pt idx="286">
                        <c:v>76.5</c:v>
                      </c:pt>
                      <c:pt idx="287">
                        <c:v>76.75</c:v>
                      </c:pt>
                      <c:pt idx="288">
                        <c:v>77</c:v>
                      </c:pt>
                      <c:pt idx="289">
                        <c:v>77.25</c:v>
                      </c:pt>
                      <c:pt idx="290">
                        <c:v>77.5</c:v>
                      </c:pt>
                      <c:pt idx="291">
                        <c:v>77.75</c:v>
                      </c:pt>
                      <c:pt idx="292">
                        <c:v>78</c:v>
                      </c:pt>
                      <c:pt idx="293">
                        <c:v>78.25</c:v>
                      </c:pt>
                      <c:pt idx="294">
                        <c:v>78.5</c:v>
                      </c:pt>
                      <c:pt idx="295">
                        <c:v>78.75</c:v>
                      </c:pt>
                      <c:pt idx="296">
                        <c:v>79</c:v>
                      </c:pt>
                      <c:pt idx="297">
                        <c:v>79.25</c:v>
                      </c:pt>
                      <c:pt idx="298">
                        <c:v>79.5</c:v>
                      </c:pt>
                      <c:pt idx="299">
                        <c:v>79.75</c:v>
                      </c:pt>
                      <c:pt idx="300">
                        <c:v>80</c:v>
                      </c:pt>
                      <c:pt idx="301">
                        <c:v>80.25</c:v>
                      </c:pt>
                      <c:pt idx="302">
                        <c:v>80.5</c:v>
                      </c:pt>
                      <c:pt idx="303">
                        <c:v>80.75</c:v>
                      </c:pt>
                      <c:pt idx="304">
                        <c:v>81</c:v>
                      </c:pt>
                    </c:numCache>
                  </c:numRef>
                </c:xVal>
                <c:yVal>
                  <c:numRef>
                    <c:extLst>
                      <c:ext uri="{02D57815-91ED-43cb-92C2-25804820EDAC}">
                        <c15:formulaRef>
                          <c15:sqref>dwtr_exterior_secondary!$H$3:$H$307</c15:sqref>
                        </c15:formulaRef>
                      </c:ext>
                    </c:extLst>
                    <c:numCache>
                      <c:formatCode>General</c:formatCode>
                      <c:ptCount val="305"/>
                      <c:pt idx="0">
                        <c:v>12</c:v>
                      </c:pt>
                      <c:pt idx="1">
                        <c:v>12.406319673967801</c:v>
                      </c:pt>
                      <c:pt idx="2">
                        <c:v>12.8262101960007</c:v>
                      </c:pt>
                      <c:pt idx="3">
                        <c:v>13.2565480698191</c:v>
                      </c:pt>
                      <c:pt idx="4">
                        <c:v>13.6952171470852</c:v>
                      </c:pt>
                      <c:pt idx="5">
                        <c:v>14.140679878883001</c:v>
                      </c:pt>
                      <c:pt idx="6">
                        <c:v>14.5927827227123</c:v>
                      </c:pt>
                      <c:pt idx="7">
                        <c:v>15.049689966750901</c:v>
                      </c:pt>
                      <c:pt idx="8">
                        <c:v>15.5106697623833</c:v>
                      </c:pt>
                      <c:pt idx="9">
                        <c:v>16.146843181556999</c:v>
                      </c:pt>
                      <c:pt idx="10">
                        <c:v>16.730810633126399</c:v>
                      </c:pt>
                      <c:pt idx="11">
                        <c:v>17.2616650130227</c:v>
                      </c:pt>
                      <c:pt idx="12">
                        <c:v>17.740771964496901</c:v>
                      </c:pt>
                      <c:pt idx="13">
                        <c:v>18.173121484806799</c:v>
                      </c:pt>
                      <c:pt idx="14">
                        <c:v>18.568159601271201</c:v>
                      </c:pt>
                      <c:pt idx="15">
                        <c:v>18.938114966286602</c:v>
                      </c:pt>
                      <c:pt idx="16">
                        <c:v>19.294045457732601</c:v>
                      </c:pt>
                      <c:pt idx="17">
                        <c:v>19.346271717722999</c:v>
                      </c:pt>
                      <c:pt idx="18">
                        <c:v>19.431821228771099</c:v>
                      </c:pt>
                      <c:pt idx="19">
                        <c:v>19.484478086682799</c:v>
                      </c:pt>
                      <c:pt idx="20">
                        <c:v>19.572940223429399</c:v>
                      </c:pt>
                      <c:pt idx="21">
                        <c:v>19.626045062548499</c:v>
                      </c:pt>
                      <c:pt idx="22">
                        <c:v>19.715764233910701</c:v>
                      </c:pt>
                      <c:pt idx="23">
                        <c:v>19.7692092601181</c:v>
                      </c:pt>
                      <c:pt idx="24">
                        <c:v>19.8595590346469</c:v>
                      </c:pt>
                      <c:pt idx="25">
                        <c:v>20.000840860891699</c:v>
                      </c:pt>
                      <c:pt idx="26">
                        <c:v>20.1321240338746</c:v>
                      </c:pt>
                      <c:pt idx="27">
                        <c:v>20.256222854111101</c:v>
                      </c:pt>
                      <c:pt idx="28">
                        <c:v>20.375177811897899</c:v>
                      </c:pt>
                      <c:pt idx="29">
                        <c:v>20.490626510723299</c:v>
                      </c:pt>
                      <c:pt idx="30">
                        <c:v>20.6045271491516</c:v>
                      </c:pt>
                      <c:pt idx="31">
                        <c:v>20.717381766619098</c:v>
                      </c:pt>
                      <c:pt idx="32">
                        <c:v>20.829553707604799</c:v>
                      </c:pt>
                      <c:pt idx="33">
                        <c:v>20.941306068410402</c:v>
                      </c:pt>
                      <c:pt idx="34">
                        <c:v>21.071440056574001</c:v>
                      </c:pt>
                      <c:pt idx="35">
                        <c:v>21.2136880075976</c:v>
                      </c:pt>
                      <c:pt idx="36">
                        <c:v>21.3642607155241</c:v>
                      </c:pt>
                      <c:pt idx="37">
                        <c:v>21.5208598020781</c:v>
                      </c:pt>
                      <c:pt idx="38">
                        <c:v>21.681972852770599</c:v>
                      </c:pt>
                      <c:pt idx="39">
                        <c:v>21.846561448665</c:v>
                      </c:pt>
                      <c:pt idx="40">
                        <c:v>22.013892528206899</c:v>
                      </c:pt>
                      <c:pt idx="41">
                        <c:v>22.195920583805702</c:v>
                      </c:pt>
                      <c:pt idx="42">
                        <c:v>22.402031632276</c:v>
                      </c:pt>
                      <c:pt idx="43">
                        <c:v>22.625656527372001</c:v>
                      </c:pt>
                      <c:pt idx="44">
                        <c:v>22.862669706687999</c:v>
                      </c:pt>
                      <c:pt idx="45">
                        <c:v>23.110274246210899</c:v>
                      </c:pt>
                      <c:pt idx="46">
                        <c:v>23.366475769849</c:v>
                      </c:pt>
                      <c:pt idx="47">
                        <c:v>23.629809721908099</c:v>
                      </c:pt>
                      <c:pt idx="48">
                        <c:v>23.899170854182</c:v>
                      </c:pt>
                      <c:pt idx="49">
                        <c:v>24.180662565001398</c:v>
                      </c:pt>
                      <c:pt idx="50">
                        <c:v>24.482657621181001</c:v>
                      </c:pt>
                      <c:pt idx="51">
                        <c:v>24.8013519949338</c:v>
                      </c:pt>
                      <c:pt idx="52">
                        <c:v>25.133997589142201</c:v>
                      </c:pt>
                      <c:pt idx="53">
                        <c:v>25.478534774501501</c:v>
                      </c:pt>
                      <c:pt idx="54">
                        <c:v>25.833377058345</c:v>
                      </c:pt>
                      <c:pt idx="55">
                        <c:v>26.197276180896299</c:v>
                      </c:pt>
                      <c:pt idx="56">
                        <c:v>26.569233195566198</c:v>
                      </c:pt>
                      <c:pt idx="57">
                        <c:v>26.955991396919199</c:v>
                      </c:pt>
                      <c:pt idx="58">
                        <c:v>27.360922064412701</c:v>
                      </c:pt>
                      <c:pt idx="59">
                        <c:v>27.7816699926015</c:v>
                      </c:pt>
                      <c:pt idx="60">
                        <c:v>28.216387540328</c:v>
                      </c:pt>
                      <c:pt idx="61">
                        <c:v>28.663595179184501</c:v>
                      </c:pt>
                      <c:pt idx="62">
                        <c:v>29.122088279505999</c:v>
                      </c:pt>
                      <c:pt idx="63">
                        <c:v>29.590872413180701</c:v>
                      </c:pt>
                      <c:pt idx="64">
                        <c:v>30.069117049546399</c:v>
                      </c:pt>
                      <c:pt idx="65">
                        <c:v>30.6190245999423</c:v>
                      </c:pt>
                      <c:pt idx="66">
                        <c:v>31.188158540453198</c:v>
                      </c:pt>
                      <c:pt idx="67">
                        <c:v>31.7746673440218</c:v>
                      </c:pt>
                      <c:pt idx="68">
                        <c:v>32.377037373337501</c:v>
                      </c:pt>
                      <c:pt idx="69">
                        <c:v>32.994012125900099</c:v>
                      </c:pt>
                      <c:pt idx="70">
                        <c:v>33.624535008153799</c:v>
                      </c:pt>
                      <c:pt idx="71">
                        <c:v>34.267707650006002</c:v>
                      </c:pt>
                      <c:pt idx="72">
                        <c:v>34.922758827953501</c:v>
                      </c:pt>
                      <c:pt idx="73">
                        <c:v>35.645950104542898</c:v>
                      </c:pt>
                      <c:pt idx="74">
                        <c:v>36.389192580118298</c:v>
                      </c:pt>
                      <c:pt idx="75">
                        <c:v>37.151038910500702</c:v>
                      </c:pt>
                      <c:pt idx="76">
                        <c:v>37.930259467652803</c:v>
                      </c:pt>
                      <c:pt idx="77">
                        <c:v>38.7257979605656</c:v>
                      </c:pt>
                      <c:pt idx="78">
                        <c:v>39.5367382006188</c:v>
                      </c:pt>
                      <c:pt idx="79">
                        <c:v>40.362278725466901</c:v>
                      </c:pt>
                      <c:pt idx="80">
                        <c:v>41.2017130952907</c:v>
                      </c:pt>
                      <c:pt idx="81">
                        <c:v>42.063230521637003</c:v>
                      </c:pt>
                      <c:pt idx="82">
                        <c:v>42.9455508679602</c:v>
                      </c:pt>
                      <c:pt idx="83">
                        <c:v>43.847414422698598</c:v>
                      </c:pt>
                      <c:pt idx="84">
                        <c:v>44.7677457144828</c:v>
                      </c:pt>
                      <c:pt idx="85">
                        <c:v>45.7055841501112</c:v>
                      </c:pt>
                      <c:pt idx="86">
                        <c:v>46.660076343182197</c:v>
                      </c:pt>
                      <c:pt idx="87">
                        <c:v>47.630459156836302</c:v>
                      </c:pt>
                      <c:pt idx="88">
                        <c:v>48.616046107402099</c:v>
                      </c:pt>
                      <c:pt idx="89">
                        <c:v>49.616216338315198</c:v>
                      </c:pt>
                      <c:pt idx="90">
                        <c:v>50.637271900844901</c:v>
                      </c:pt>
                      <c:pt idx="91">
                        <c:v>51.678122530459497</c:v>
                      </c:pt>
                      <c:pt idx="92">
                        <c:v>52.737793018606098</c:v>
                      </c:pt>
                      <c:pt idx="93">
                        <c:v>53.815405702683002</c:v>
                      </c:pt>
                      <c:pt idx="94">
                        <c:v>54.910166333156802</c:v>
                      </c:pt>
                      <c:pt idx="95">
                        <c:v>56.021352541477697</c:v>
                      </c:pt>
                      <c:pt idx="96">
                        <c:v>57.148304337251297</c:v>
                      </c:pt>
                      <c:pt idx="97">
                        <c:v>58.428233890036701</c:v>
                      </c:pt>
                      <c:pt idx="98">
                        <c:v>59.731702748523603</c:v>
                      </c:pt>
                      <c:pt idx="99">
                        <c:v>61.057598216798603</c:v>
                      </c:pt>
                      <c:pt idx="100">
                        <c:v>62.404910078987001</c:v>
                      </c:pt>
                      <c:pt idx="101">
                        <c:v>63.772716488722203</c:v>
                      </c:pt>
                      <c:pt idx="102">
                        <c:v>65.160172374391607</c:v>
                      </c:pt>
                      <c:pt idx="103">
                        <c:v>66.5664998205323</c:v>
                      </c:pt>
                      <c:pt idx="104">
                        <c:v>67.990980019143294</c:v>
                      </c:pt>
                      <c:pt idx="105">
                        <c:v>69.632316657819104</c:v>
                      </c:pt>
                      <c:pt idx="106">
                        <c:v>71.301120964203406</c:v>
                      </c:pt>
                      <c:pt idx="107">
                        <c:v>72.996137801193896</c:v>
                      </c:pt>
                      <c:pt idx="108">
                        <c:v>74.716215195534403</c:v>
                      </c:pt>
                      <c:pt idx="109">
                        <c:v>76.460291455280696</c:v>
                      </c:pt>
                      <c:pt idx="110">
                        <c:v>78.227384430786699</c:v>
                      </c:pt>
                      <c:pt idx="111">
                        <c:v>80.016582482805205</c:v>
                      </c:pt>
                      <c:pt idx="112">
                        <c:v>81.827036824460706</c:v>
                      </c:pt>
                      <c:pt idx="113">
                        <c:v>83.547279018033706</c:v>
                      </c:pt>
                      <c:pt idx="114">
                        <c:v>85.284604425904504</c:v>
                      </c:pt>
                      <c:pt idx="115">
                        <c:v>87.038459531143005</c:v>
                      </c:pt>
                      <c:pt idx="116">
                        <c:v>88.808322508548201</c:v>
                      </c:pt>
                      <c:pt idx="117">
                        <c:v>90.593700402182293</c:v>
                      </c:pt>
                      <c:pt idx="118">
                        <c:v>92.3941266410841</c:v>
                      </c:pt>
                      <c:pt idx="119">
                        <c:v>94.2091588435581</c:v>
                      </c:pt>
                      <c:pt idx="120">
                        <c:v>96.038376868898794</c:v>
                      </c:pt>
                      <c:pt idx="121">
                        <c:v>97.881381082244005</c:v>
                      </c:pt>
                      <c:pt idx="122">
                        <c:v>99.738899572311198</c:v>
                      </c:pt>
                      <c:pt idx="123">
                        <c:v>101.610492723037</c:v>
                      </c:pt>
                      <c:pt idx="124">
                        <c:v>103.495744024359</c:v>
                      </c:pt>
                      <c:pt idx="125">
                        <c:v>105.394258183292</c:v>
                      </c:pt>
                      <c:pt idx="126">
                        <c:v>107.305659442387</c:v>
                      </c:pt>
                      <c:pt idx="127">
                        <c:v>109.229590077862</c:v>
                      </c:pt>
                      <c:pt idx="128">
                        <c:v>111.165709054011</c:v>
                      </c:pt>
                      <c:pt idx="129">
                        <c:v>113.042013424844</c:v>
                      </c:pt>
                      <c:pt idx="130">
                        <c:v>114.93065459431899</c:v>
                      </c:pt>
                      <c:pt idx="131">
                        <c:v>116.831256099569</c:v>
                      </c:pt>
                      <c:pt idx="132">
                        <c:v>118.743460886832</c:v>
                      </c:pt>
                      <c:pt idx="133">
                        <c:v>120.666929799871</c:v>
                      </c:pt>
                      <c:pt idx="134">
                        <c:v>122.601340223764</c:v>
                      </c:pt>
                      <c:pt idx="135">
                        <c:v>124.546384864771</c:v>
                      </c:pt>
                      <c:pt idx="136">
                        <c:v>126.50177064974601</c:v>
                      </c:pt>
                      <c:pt idx="137">
                        <c:v>128.46721773088899</c:v>
                      </c:pt>
                      <c:pt idx="138">
                        <c:v>130.43970005819</c:v>
                      </c:pt>
                      <c:pt idx="139">
                        <c:v>132.41909826065799</c:v>
                      </c:pt>
                      <c:pt idx="140">
                        <c:v>134.405295900124</c:v>
                      </c:pt>
                      <c:pt idx="141">
                        <c:v>136.39817936321501</c:v>
                      </c:pt>
                      <c:pt idx="142">
                        <c:v>138.39763775926599</c:v>
                      </c:pt>
                      <c:pt idx="143">
                        <c:v>140.40356282373099</c:v>
                      </c:pt>
                      <c:pt idx="144">
                        <c:v>142.41584882668201</c:v>
                      </c:pt>
                      <c:pt idx="145">
                        <c:v>144.43439248602499</c:v>
                      </c:pt>
                      <c:pt idx="146">
                        <c:v>146.456275619769</c:v>
                      </c:pt>
                      <c:pt idx="147">
                        <c:v>148.48149120465899</c:v>
                      </c:pt>
                      <c:pt idx="148">
                        <c:v>150.51003125467</c:v>
                      </c:pt>
                      <c:pt idx="149">
                        <c:v>152.54188688143799</c:v>
                      </c:pt>
                      <c:pt idx="150">
                        <c:v>154.577048351504</c:v>
                      </c:pt>
                      <c:pt idx="151">
                        <c:v>156.615505140529</c:v>
                      </c:pt>
                      <c:pt idx="152">
                        <c:v>158.65724598463001</c:v>
                      </c:pt>
                      <c:pt idx="153">
                        <c:v>160.459736878103</c:v>
                      </c:pt>
                      <c:pt idx="154">
                        <c:v>162.263437739647</c:v>
                      </c:pt>
                      <c:pt idx="155">
                        <c:v>164.06836601575699</c:v>
                      </c:pt>
                      <c:pt idx="156">
                        <c:v>165.87453831372599</c:v>
                      </c:pt>
                      <c:pt idx="157">
                        <c:v>167.68197042978699</c:v>
                      </c:pt>
                      <c:pt idx="158">
                        <c:v>169.490677376424</c:v>
                      </c:pt>
                      <c:pt idx="159">
                        <c:v>171.30067340885799</c:v>
                      </c:pt>
                      <c:pt idx="160">
                        <c:v>173.111972050731</c:v>
                      </c:pt>
                      <c:pt idx="161">
                        <c:v>174.03721740803601</c:v>
                      </c:pt>
                      <c:pt idx="162">
                        <c:v>174.96271713544701</c:v>
                      </c:pt>
                      <c:pt idx="163">
                        <c:v>175.88847577995401</c:v>
                      </c:pt>
                      <c:pt idx="164">
                        <c:v>176.81449778681599</c:v>
                      </c:pt>
                      <c:pt idx="165">
                        <c:v>177.740787501499</c:v>
                      </c:pt>
                      <c:pt idx="166">
                        <c:v>178.66734917158101</c:v>
                      </c:pt>
                      <c:pt idx="167">
                        <c:v>179.59418694862001</c:v>
                      </c:pt>
                      <c:pt idx="168">
                        <c:v>180.52130488999001</c:v>
                      </c:pt>
                      <c:pt idx="169">
                        <c:v>180.953242797938</c:v>
                      </c:pt>
                      <c:pt idx="170">
                        <c:v>181.38535262955699</c:v>
                      </c:pt>
                      <c:pt idx="171">
                        <c:v>181.81763474082601</c:v>
                      </c:pt>
                      <c:pt idx="172">
                        <c:v>182.25008948613501</c:v>
                      </c:pt>
                      <c:pt idx="173">
                        <c:v>182.68271721838801</c:v>
                      </c:pt>
                      <c:pt idx="174">
                        <c:v>183.115518287719</c:v>
                      </c:pt>
                      <c:pt idx="175">
                        <c:v>183.54849304252201</c:v>
                      </c:pt>
                      <c:pt idx="176">
                        <c:v>183.981641830618</c:v>
                      </c:pt>
                      <c:pt idx="177">
                        <c:v>184.00516241580499</c:v>
                      </c:pt>
                      <c:pt idx="178">
                        <c:v>184.04054046605401</c:v>
                      </c:pt>
                      <c:pt idx="179">
                        <c:v>184.07918284469801</c:v>
                      </c:pt>
                      <c:pt idx="180">
                        <c:v>184.11307685395201</c:v>
                      </c:pt>
                      <c:pt idx="181">
                        <c:v>184.14632864191401</c:v>
                      </c:pt>
                      <c:pt idx="182">
                        <c:v>184.19034839150399</c:v>
                      </c:pt>
                      <c:pt idx="183">
                        <c:v>184.23302446652801</c:v>
                      </c:pt>
                      <c:pt idx="184">
                        <c:v>184.26842099921899</c:v>
                      </c:pt>
                      <c:pt idx="185">
                        <c:v>184.32048755919601</c:v>
                      </c:pt>
                      <c:pt idx="186">
                        <c:v>184.36744578537201</c:v>
                      </c:pt>
                      <c:pt idx="187">
                        <c:v>184.41174484054201</c:v>
                      </c:pt>
                      <c:pt idx="188">
                        <c:v>184.45816069571799</c:v>
                      </c:pt>
                      <c:pt idx="189">
                        <c:v>184.497617546133</c:v>
                      </c:pt>
                      <c:pt idx="190">
                        <c:v>184.56593218414</c:v>
                      </c:pt>
                      <c:pt idx="191">
                        <c:v>184.63005683544199</c:v>
                      </c:pt>
                      <c:pt idx="192">
                        <c:v>184.74206935362699</c:v>
                      </c:pt>
                      <c:pt idx="193">
                        <c:v>184.81192490571701</c:v>
                      </c:pt>
                      <c:pt idx="194">
                        <c:v>184.86364086236699</c:v>
                      </c:pt>
                      <c:pt idx="195">
                        <c:v>184.914880312322</c:v>
                      </c:pt>
                      <c:pt idx="196">
                        <c:v>184.96710861517101</c:v>
                      </c:pt>
                      <c:pt idx="197">
                        <c:v>185.07949906662299</c:v>
                      </c:pt>
                      <c:pt idx="198">
                        <c:v>185.13452970550199</c:v>
                      </c:pt>
                      <c:pt idx="199">
                        <c:v>185.191547025717</c:v>
                      </c:pt>
                      <c:pt idx="200">
                        <c:v>185.25096187058099</c:v>
                      </c:pt>
                      <c:pt idx="201">
                        <c:v>185.31372239960299</c:v>
                      </c:pt>
                      <c:pt idx="202">
                        <c:v>185.375774730633</c:v>
                      </c:pt>
                      <c:pt idx="203">
                        <c:v>185.43749839505901</c:v>
                      </c:pt>
                      <c:pt idx="204">
                        <c:v>185.503559522091</c:v>
                      </c:pt>
                      <c:pt idx="205">
                        <c:v>185.57022978753201</c:v>
                      </c:pt>
                      <c:pt idx="206">
                        <c:v>185.76369525352499</c:v>
                      </c:pt>
                      <c:pt idx="207">
                        <c:v>185.82952808707299</c:v>
                      </c:pt>
                      <c:pt idx="208">
                        <c:v>185.899533853729</c:v>
                      </c:pt>
                      <c:pt idx="209">
                        <c:v>185.95376222111699</c:v>
                      </c:pt>
                      <c:pt idx="210">
                        <c:v>186.00931144171901</c:v>
                      </c:pt>
                      <c:pt idx="211">
                        <c:v>186.06350058674499</c:v>
                      </c:pt>
                      <c:pt idx="212">
                        <c:v>186.117738362468</c:v>
                      </c:pt>
                      <c:pt idx="213">
                        <c:v>186.17635754610001</c:v>
                      </c:pt>
                      <c:pt idx="214">
                        <c:v>186.23409557199199</c:v>
                      </c:pt>
                      <c:pt idx="215">
                        <c:v>186.29094042662001</c:v>
                      </c:pt>
                      <c:pt idx="216">
                        <c:v>186.34864553863599</c:v>
                      </c:pt>
                      <c:pt idx="217">
                        <c:v>186.411547499162</c:v>
                      </c:pt>
                      <c:pt idx="218">
                        <c:v>186.47179925215599</c:v>
                      </c:pt>
                      <c:pt idx="219">
                        <c:v>186.54025393100801</c:v>
                      </c:pt>
                      <c:pt idx="220">
                        <c:v>186.60152367822201</c:v>
                      </c:pt>
                      <c:pt idx="221">
                        <c:v>186.658100793524</c:v>
                      </c:pt>
                      <c:pt idx="222">
                        <c:v>186.718676748767</c:v>
                      </c:pt>
                      <c:pt idx="223">
                        <c:v>186.78027935177099</c:v>
                      </c:pt>
                      <c:pt idx="224">
                        <c:v>186.84380207198899</c:v>
                      </c:pt>
                      <c:pt idx="225">
                        <c:v>186.902680992683</c:v>
                      </c:pt>
                      <c:pt idx="226">
                        <c:v>186.991648765945</c:v>
                      </c:pt>
                      <c:pt idx="227">
                        <c:v>187.12541811139801</c:v>
                      </c:pt>
                      <c:pt idx="228">
                        <c:v>187.182221707667</c:v>
                      </c:pt>
                      <c:pt idx="229">
                        <c:v>187.238290163968</c:v>
                      </c:pt>
                      <c:pt idx="230">
                        <c:v>187.29123604468501</c:v>
                      </c:pt>
                      <c:pt idx="231">
                        <c:v>187.35372607024101</c:v>
                      </c:pt>
                      <c:pt idx="232">
                        <c:v>187.42860671177201</c:v>
                      </c:pt>
                      <c:pt idx="233">
                        <c:v>187.48675787300999</c:v>
                      </c:pt>
                      <c:pt idx="234">
                        <c:v>187.56262972436201</c:v>
                      </c:pt>
                      <c:pt idx="235">
                        <c:v>187.589242132973</c:v>
                      </c:pt>
                      <c:pt idx="236">
                        <c:v>187.65115216745099</c:v>
                      </c:pt>
                      <c:pt idx="237">
                        <c:v>187.71247807740099</c:v>
                      </c:pt>
                      <c:pt idx="238">
                        <c:v>187.775363657897</c:v>
                      </c:pt>
                      <c:pt idx="239">
                        <c:v>187.83982403416999</c:v>
                      </c:pt>
                      <c:pt idx="240">
                        <c:v>187.88933445477099</c:v>
                      </c:pt>
                      <c:pt idx="241">
                        <c:v>187.938674099813</c:v>
                      </c:pt>
                      <c:pt idx="242">
                        <c:v>187.992007288032</c:v>
                      </c:pt>
                      <c:pt idx="243">
                        <c:v>188.048817331316</c:v>
                      </c:pt>
                      <c:pt idx="244">
                        <c:v>188.10899175566101</c:v>
                      </c:pt>
                      <c:pt idx="245">
                        <c:v>188.16398420015099</c:v>
                      </c:pt>
                      <c:pt idx="246">
                        <c:v>188.22016655699801</c:v>
                      </c:pt>
                      <c:pt idx="247">
                        <c:v>188.28539970153801</c:v>
                      </c:pt>
                      <c:pt idx="248">
                        <c:v>188.32749099570401</c:v>
                      </c:pt>
                      <c:pt idx="249">
                        <c:v>188.384371536125</c:v>
                      </c:pt>
                      <c:pt idx="250">
                        <c:v>188.44345202356101</c:v>
                      </c:pt>
                      <c:pt idx="251">
                        <c:v>188.51760233131</c:v>
                      </c:pt>
                      <c:pt idx="252">
                        <c:v>188.57474100183501</c:v>
                      </c:pt>
                      <c:pt idx="253">
                        <c:v>188.62806640266501</c:v>
                      </c:pt>
                      <c:pt idx="254">
                        <c:v>188.690265526275</c:v>
                      </c:pt>
                      <c:pt idx="255">
                        <c:v>188.75097834489901</c:v>
                      </c:pt>
                      <c:pt idx="256">
                        <c:v>188.808315213876</c:v>
                      </c:pt>
                      <c:pt idx="257">
                        <c:v>188.872955597702</c:v>
                      </c:pt>
                      <c:pt idx="258">
                        <c:v>188.93083965648799</c:v>
                      </c:pt>
                      <c:pt idx="259">
                        <c:v>188.99413906696901</c:v>
                      </c:pt>
                      <c:pt idx="260">
                        <c:v>189.053313739077</c:v>
                      </c:pt>
                      <c:pt idx="261">
                        <c:v>189.10330046607501</c:v>
                      </c:pt>
                      <c:pt idx="262">
                        <c:v>189.12978790203999</c:v>
                      </c:pt>
                      <c:pt idx="263">
                        <c:v>189.19078315186999</c:v>
                      </c:pt>
                      <c:pt idx="264">
                        <c:v>189.25293942859301</c:v>
                      </c:pt>
                      <c:pt idx="265">
                        <c:v>189.315209690551</c:v>
                      </c:pt>
                      <c:pt idx="266">
                        <c:v>189.37685692679</c:v>
                      </c:pt>
                      <c:pt idx="267">
                        <c:v>189.43689224625001</c:v>
                      </c:pt>
                      <c:pt idx="268">
                        <c:v>189.500562201196</c:v>
                      </c:pt>
                      <c:pt idx="269">
                        <c:v>189.560826827537</c:v>
                      </c:pt>
                      <c:pt idx="270">
                        <c:v>189.621522095703</c:v>
                      </c:pt>
                      <c:pt idx="271">
                        <c:v>189.68298885496</c:v>
                      </c:pt>
                      <c:pt idx="272">
                        <c:v>189.73638499991901</c:v>
                      </c:pt>
                      <c:pt idx="273">
                        <c:v>189.78282579747901</c:v>
                      </c:pt>
                      <c:pt idx="274">
                        <c:v>189.84484928429001</c:v>
                      </c:pt>
                      <c:pt idx="275">
                        <c:v>189.90712924732199</c:v>
                      </c:pt>
                      <c:pt idx="276">
                        <c:v>189.96544462353199</c:v>
                      </c:pt>
                      <c:pt idx="277">
                        <c:v>190.03069589656499</c:v>
                      </c:pt>
                      <c:pt idx="278">
                        <c:v>190.09655129351299</c:v>
                      </c:pt>
                      <c:pt idx="279">
                        <c:v>190.15805221412799</c:v>
                      </c:pt>
                      <c:pt idx="280">
                        <c:v>190.220217331638</c:v>
                      </c:pt>
                      <c:pt idx="281">
                        <c:v>190.285928751385</c:v>
                      </c:pt>
                      <c:pt idx="282">
                        <c:v>190.34900191695499</c:v>
                      </c:pt>
                      <c:pt idx="283">
                        <c:v>190.43936708450201</c:v>
                      </c:pt>
                      <c:pt idx="284">
                        <c:v>190.52329374661201</c:v>
                      </c:pt>
                      <c:pt idx="285">
                        <c:v>190.597743766766</c:v>
                      </c:pt>
                      <c:pt idx="286">
                        <c:v>190.66491279739901</c:v>
                      </c:pt>
                      <c:pt idx="287">
                        <c:v>190.787587981569</c:v>
                      </c:pt>
                      <c:pt idx="288">
                        <c:v>190.84896937868101</c:v>
                      </c:pt>
                      <c:pt idx="289">
                        <c:v>190.91663832179299</c:v>
                      </c:pt>
                      <c:pt idx="290">
                        <c:v>190.98343329580001</c:v>
                      </c:pt>
                      <c:pt idx="291">
                        <c:v>191.050716728666</c:v>
                      </c:pt>
                      <c:pt idx="292">
                        <c:v>191.11954706215201</c:v>
                      </c:pt>
                      <c:pt idx="293">
                        <c:v>191.19069208782699</c:v>
                      </c:pt>
                      <c:pt idx="294">
                        <c:v>191.26467515705599</c:v>
                      </c:pt>
                      <c:pt idx="295">
                        <c:v>191.341830363084</c:v>
                      </c:pt>
                      <c:pt idx="296">
                        <c:v>191.414653331035</c:v>
                      </c:pt>
                      <c:pt idx="297">
                        <c:v>191.48628636155499</c:v>
                      </c:pt>
                      <c:pt idx="298">
                        <c:v>191.55784069995701</c:v>
                      </c:pt>
                      <c:pt idx="299">
                        <c:v>191.63467783579799</c:v>
                      </c:pt>
                      <c:pt idx="300">
                        <c:v>191.70936850534099</c:v>
                      </c:pt>
                      <c:pt idx="301">
                        <c:v>191.783126417342</c:v>
                      </c:pt>
                      <c:pt idx="302">
                        <c:v>191.856555484875</c:v>
                      </c:pt>
                      <c:pt idx="303">
                        <c:v>192.10574958314001</c:v>
                      </c:pt>
                      <c:pt idx="304">
                        <c:v>192.35647656877401</c:v>
                      </c:pt>
                    </c:numCache>
                  </c:numRef>
                </c:yVal>
                <c:smooth val="1"/>
              </c15:ser>
            </c15:filteredScatterSeries>
            <c15:filteredScatterSeries>
              <c15:ser>
                <c:idx val="12"/>
                <c:order val="10"/>
                <c:tx>
                  <c:strRef>
                    <c:extLst xmlns:c15="http://schemas.microsoft.com/office/drawing/2012/chart">
                      <c:ext xmlns:c15="http://schemas.microsoft.com/office/drawing/2012/chart" uri="{02D57815-91ED-43cb-92C2-25804820EDAC}">
                        <c15:formulaRef>
                          <c15:sqref>dwtr_exterior_warm!$H$1:$H$2</c15:sqref>
                        </c15:formulaRef>
                      </c:ext>
                    </c:extLst>
                    <c:strCache>
                      <c:ptCount val="2"/>
                      <c:pt idx="0">
                        <c:v>Warm</c:v>
                      </c:pt>
                      <c:pt idx="1">
                        <c:v>Channel Flowrate (cfs)</c:v>
                      </c:pt>
                    </c:strCache>
                  </c:strRef>
                </c:tx>
                <c:spPr>
                  <a:ln w="19050" cap="rnd">
                    <a:solidFill>
                      <a:schemeClr val="accent1">
                        <a:lumMod val="80000"/>
                        <a:lumOff val="2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dwtr_exterior_warm!$A$3:$A$307</c15:sqref>
                        </c15:formulaRef>
                      </c:ext>
                    </c:extLst>
                    <c:numCache>
                      <c:formatCode>General</c:formatCode>
                      <c:ptCount val="30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32.25</c:v>
                      </c:pt>
                      <c:pt idx="130">
                        <c:v>32.5</c:v>
                      </c:pt>
                      <c:pt idx="131">
                        <c:v>32.75</c:v>
                      </c:pt>
                      <c:pt idx="132">
                        <c:v>33</c:v>
                      </c:pt>
                      <c:pt idx="133">
                        <c:v>33.25</c:v>
                      </c:pt>
                      <c:pt idx="134">
                        <c:v>33.5</c:v>
                      </c:pt>
                      <c:pt idx="135">
                        <c:v>33.75</c:v>
                      </c:pt>
                      <c:pt idx="136">
                        <c:v>34</c:v>
                      </c:pt>
                      <c:pt idx="137">
                        <c:v>34.25</c:v>
                      </c:pt>
                      <c:pt idx="138">
                        <c:v>34.5</c:v>
                      </c:pt>
                      <c:pt idx="139">
                        <c:v>34.75</c:v>
                      </c:pt>
                      <c:pt idx="140">
                        <c:v>35</c:v>
                      </c:pt>
                      <c:pt idx="141">
                        <c:v>35.25</c:v>
                      </c:pt>
                      <c:pt idx="142">
                        <c:v>35.5</c:v>
                      </c:pt>
                      <c:pt idx="143">
                        <c:v>35.75</c:v>
                      </c:pt>
                      <c:pt idx="144">
                        <c:v>36</c:v>
                      </c:pt>
                      <c:pt idx="145">
                        <c:v>36.25</c:v>
                      </c:pt>
                      <c:pt idx="146">
                        <c:v>36.5</c:v>
                      </c:pt>
                      <c:pt idx="147">
                        <c:v>36.75</c:v>
                      </c:pt>
                      <c:pt idx="148">
                        <c:v>37</c:v>
                      </c:pt>
                      <c:pt idx="149">
                        <c:v>37.25</c:v>
                      </c:pt>
                      <c:pt idx="150">
                        <c:v>37.5</c:v>
                      </c:pt>
                      <c:pt idx="151">
                        <c:v>37.75</c:v>
                      </c:pt>
                      <c:pt idx="152">
                        <c:v>38</c:v>
                      </c:pt>
                      <c:pt idx="153">
                        <c:v>38.25</c:v>
                      </c:pt>
                      <c:pt idx="154">
                        <c:v>38.5</c:v>
                      </c:pt>
                      <c:pt idx="155">
                        <c:v>38.75</c:v>
                      </c:pt>
                      <c:pt idx="156">
                        <c:v>39</c:v>
                      </c:pt>
                      <c:pt idx="157">
                        <c:v>39.25</c:v>
                      </c:pt>
                      <c:pt idx="158">
                        <c:v>39.5</c:v>
                      </c:pt>
                      <c:pt idx="159">
                        <c:v>39.75</c:v>
                      </c:pt>
                      <c:pt idx="160">
                        <c:v>40</c:v>
                      </c:pt>
                      <c:pt idx="161">
                        <c:v>40.25</c:v>
                      </c:pt>
                      <c:pt idx="162">
                        <c:v>40.5</c:v>
                      </c:pt>
                      <c:pt idx="163">
                        <c:v>40.75</c:v>
                      </c:pt>
                      <c:pt idx="164">
                        <c:v>41</c:v>
                      </c:pt>
                      <c:pt idx="165">
                        <c:v>41.25</c:v>
                      </c:pt>
                      <c:pt idx="166">
                        <c:v>41.5</c:v>
                      </c:pt>
                      <c:pt idx="167">
                        <c:v>41.75</c:v>
                      </c:pt>
                      <c:pt idx="168">
                        <c:v>42</c:v>
                      </c:pt>
                      <c:pt idx="169">
                        <c:v>42.25</c:v>
                      </c:pt>
                      <c:pt idx="170">
                        <c:v>42.5</c:v>
                      </c:pt>
                      <c:pt idx="171">
                        <c:v>42.75</c:v>
                      </c:pt>
                      <c:pt idx="172">
                        <c:v>43</c:v>
                      </c:pt>
                      <c:pt idx="173">
                        <c:v>43.25</c:v>
                      </c:pt>
                      <c:pt idx="174">
                        <c:v>43.5</c:v>
                      </c:pt>
                      <c:pt idx="175">
                        <c:v>43.75</c:v>
                      </c:pt>
                      <c:pt idx="176">
                        <c:v>44</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pt idx="225">
                        <c:v>61.25</c:v>
                      </c:pt>
                      <c:pt idx="226">
                        <c:v>61.5</c:v>
                      </c:pt>
                      <c:pt idx="227">
                        <c:v>61.75</c:v>
                      </c:pt>
                      <c:pt idx="228">
                        <c:v>62</c:v>
                      </c:pt>
                      <c:pt idx="229">
                        <c:v>62.25</c:v>
                      </c:pt>
                      <c:pt idx="230">
                        <c:v>62.5</c:v>
                      </c:pt>
                      <c:pt idx="231">
                        <c:v>62.75</c:v>
                      </c:pt>
                      <c:pt idx="232">
                        <c:v>63</c:v>
                      </c:pt>
                      <c:pt idx="233">
                        <c:v>63.25</c:v>
                      </c:pt>
                      <c:pt idx="234">
                        <c:v>63.5</c:v>
                      </c:pt>
                      <c:pt idx="235">
                        <c:v>63.75</c:v>
                      </c:pt>
                      <c:pt idx="236">
                        <c:v>64</c:v>
                      </c:pt>
                      <c:pt idx="237">
                        <c:v>64.25</c:v>
                      </c:pt>
                      <c:pt idx="238">
                        <c:v>64.5</c:v>
                      </c:pt>
                      <c:pt idx="239">
                        <c:v>64.75</c:v>
                      </c:pt>
                      <c:pt idx="240">
                        <c:v>65</c:v>
                      </c:pt>
                      <c:pt idx="241">
                        <c:v>65.25</c:v>
                      </c:pt>
                      <c:pt idx="242">
                        <c:v>65.5</c:v>
                      </c:pt>
                      <c:pt idx="243">
                        <c:v>65.75</c:v>
                      </c:pt>
                      <c:pt idx="244">
                        <c:v>66</c:v>
                      </c:pt>
                      <c:pt idx="245">
                        <c:v>66.25</c:v>
                      </c:pt>
                      <c:pt idx="246">
                        <c:v>66.5</c:v>
                      </c:pt>
                      <c:pt idx="247">
                        <c:v>66.75</c:v>
                      </c:pt>
                      <c:pt idx="248">
                        <c:v>67</c:v>
                      </c:pt>
                      <c:pt idx="249">
                        <c:v>67.25</c:v>
                      </c:pt>
                      <c:pt idx="250">
                        <c:v>67.5</c:v>
                      </c:pt>
                      <c:pt idx="251">
                        <c:v>67.75</c:v>
                      </c:pt>
                      <c:pt idx="252">
                        <c:v>68</c:v>
                      </c:pt>
                      <c:pt idx="253">
                        <c:v>68.25</c:v>
                      </c:pt>
                      <c:pt idx="254">
                        <c:v>68.5</c:v>
                      </c:pt>
                      <c:pt idx="255">
                        <c:v>68.75</c:v>
                      </c:pt>
                      <c:pt idx="256">
                        <c:v>69</c:v>
                      </c:pt>
                      <c:pt idx="257">
                        <c:v>69.25</c:v>
                      </c:pt>
                      <c:pt idx="258">
                        <c:v>69.5</c:v>
                      </c:pt>
                      <c:pt idx="259">
                        <c:v>69.75</c:v>
                      </c:pt>
                      <c:pt idx="260">
                        <c:v>70</c:v>
                      </c:pt>
                      <c:pt idx="261">
                        <c:v>70.25</c:v>
                      </c:pt>
                      <c:pt idx="262">
                        <c:v>70.5</c:v>
                      </c:pt>
                      <c:pt idx="263">
                        <c:v>70.75</c:v>
                      </c:pt>
                      <c:pt idx="264">
                        <c:v>71</c:v>
                      </c:pt>
                      <c:pt idx="265">
                        <c:v>71.25</c:v>
                      </c:pt>
                      <c:pt idx="266">
                        <c:v>71.5</c:v>
                      </c:pt>
                      <c:pt idx="267">
                        <c:v>71.75</c:v>
                      </c:pt>
                      <c:pt idx="268">
                        <c:v>72</c:v>
                      </c:pt>
                      <c:pt idx="269">
                        <c:v>72.25</c:v>
                      </c:pt>
                      <c:pt idx="270">
                        <c:v>72.5</c:v>
                      </c:pt>
                      <c:pt idx="271">
                        <c:v>72.75</c:v>
                      </c:pt>
                      <c:pt idx="272">
                        <c:v>73</c:v>
                      </c:pt>
                      <c:pt idx="273">
                        <c:v>73.25</c:v>
                      </c:pt>
                      <c:pt idx="274">
                        <c:v>73.5</c:v>
                      </c:pt>
                      <c:pt idx="275">
                        <c:v>73.75</c:v>
                      </c:pt>
                      <c:pt idx="276">
                        <c:v>74</c:v>
                      </c:pt>
                      <c:pt idx="277">
                        <c:v>74.25</c:v>
                      </c:pt>
                      <c:pt idx="278">
                        <c:v>74.5</c:v>
                      </c:pt>
                      <c:pt idx="279">
                        <c:v>74.75</c:v>
                      </c:pt>
                      <c:pt idx="280">
                        <c:v>75</c:v>
                      </c:pt>
                      <c:pt idx="281">
                        <c:v>75.25</c:v>
                      </c:pt>
                      <c:pt idx="282">
                        <c:v>75.5</c:v>
                      </c:pt>
                      <c:pt idx="283">
                        <c:v>75.75</c:v>
                      </c:pt>
                      <c:pt idx="284">
                        <c:v>76</c:v>
                      </c:pt>
                      <c:pt idx="285">
                        <c:v>76.25</c:v>
                      </c:pt>
                      <c:pt idx="286">
                        <c:v>76.5</c:v>
                      </c:pt>
                      <c:pt idx="287">
                        <c:v>76.75</c:v>
                      </c:pt>
                      <c:pt idx="288">
                        <c:v>77</c:v>
                      </c:pt>
                      <c:pt idx="289">
                        <c:v>77.25</c:v>
                      </c:pt>
                      <c:pt idx="290">
                        <c:v>77.5</c:v>
                      </c:pt>
                      <c:pt idx="291">
                        <c:v>77.75</c:v>
                      </c:pt>
                      <c:pt idx="292">
                        <c:v>78</c:v>
                      </c:pt>
                      <c:pt idx="293">
                        <c:v>78.25</c:v>
                      </c:pt>
                      <c:pt idx="294">
                        <c:v>78.5</c:v>
                      </c:pt>
                      <c:pt idx="295">
                        <c:v>78.75</c:v>
                      </c:pt>
                      <c:pt idx="296">
                        <c:v>79</c:v>
                      </c:pt>
                      <c:pt idx="297">
                        <c:v>79.25</c:v>
                      </c:pt>
                      <c:pt idx="298">
                        <c:v>79.5</c:v>
                      </c:pt>
                      <c:pt idx="299">
                        <c:v>79.75</c:v>
                      </c:pt>
                      <c:pt idx="300">
                        <c:v>80</c:v>
                      </c:pt>
                      <c:pt idx="301">
                        <c:v>80.25</c:v>
                      </c:pt>
                      <c:pt idx="302">
                        <c:v>80.5</c:v>
                      </c:pt>
                      <c:pt idx="303">
                        <c:v>80.75</c:v>
                      </c:pt>
                      <c:pt idx="304">
                        <c:v>81</c:v>
                      </c:pt>
                    </c:numCache>
                  </c:numRef>
                </c:xVal>
                <c:yVal>
                  <c:numRef>
                    <c:extLst xmlns:c15="http://schemas.microsoft.com/office/drawing/2012/chart">
                      <c:ext xmlns:c15="http://schemas.microsoft.com/office/drawing/2012/chart" uri="{02D57815-91ED-43cb-92C2-25804820EDAC}">
                        <c15:formulaRef>
                          <c15:sqref>dwtr_exterior_warm!$H$3:$H$307</c15:sqref>
                        </c15:formulaRef>
                      </c:ext>
                    </c:extLst>
                    <c:numCache>
                      <c:formatCode>General</c:formatCode>
                      <c:ptCount val="305"/>
                      <c:pt idx="0">
                        <c:v>12</c:v>
                      </c:pt>
                      <c:pt idx="1">
                        <c:v>12.406319673967801</c:v>
                      </c:pt>
                      <c:pt idx="2">
                        <c:v>12.8262101960007</c:v>
                      </c:pt>
                      <c:pt idx="3">
                        <c:v>13.2565480698191</c:v>
                      </c:pt>
                      <c:pt idx="4">
                        <c:v>13.6952171470852</c:v>
                      </c:pt>
                      <c:pt idx="5">
                        <c:v>14.140679878883001</c:v>
                      </c:pt>
                      <c:pt idx="6">
                        <c:v>14.5927827227123</c:v>
                      </c:pt>
                      <c:pt idx="7">
                        <c:v>15.049689966750901</c:v>
                      </c:pt>
                      <c:pt idx="8">
                        <c:v>15.5106697623833</c:v>
                      </c:pt>
                      <c:pt idx="9">
                        <c:v>16.146843181556999</c:v>
                      </c:pt>
                      <c:pt idx="10">
                        <c:v>16.730810633126399</c:v>
                      </c:pt>
                      <c:pt idx="11">
                        <c:v>17.2616650130227</c:v>
                      </c:pt>
                      <c:pt idx="12">
                        <c:v>17.740771964496901</c:v>
                      </c:pt>
                      <c:pt idx="13">
                        <c:v>18.173121484806799</c:v>
                      </c:pt>
                      <c:pt idx="14">
                        <c:v>18.568159601271201</c:v>
                      </c:pt>
                      <c:pt idx="15">
                        <c:v>18.938114966286602</c:v>
                      </c:pt>
                      <c:pt idx="16">
                        <c:v>19.294045457732601</c:v>
                      </c:pt>
                      <c:pt idx="17">
                        <c:v>19.346271717722999</c:v>
                      </c:pt>
                      <c:pt idx="18">
                        <c:v>19.431821228771099</c:v>
                      </c:pt>
                      <c:pt idx="19">
                        <c:v>19.484478086682799</c:v>
                      </c:pt>
                      <c:pt idx="20">
                        <c:v>19.572940223429399</c:v>
                      </c:pt>
                      <c:pt idx="21">
                        <c:v>19.626045062548499</c:v>
                      </c:pt>
                      <c:pt idx="22">
                        <c:v>19.715764233910701</c:v>
                      </c:pt>
                      <c:pt idx="23">
                        <c:v>19.7692092601181</c:v>
                      </c:pt>
                      <c:pt idx="24">
                        <c:v>19.8595590346469</c:v>
                      </c:pt>
                      <c:pt idx="25">
                        <c:v>20.000840860891699</c:v>
                      </c:pt>
                      <c:pt idx="26">
                        <c:v>20.1321240338746</c:v>
                      </c:pt>
                      <c:pt idx="27">
                        <c:v>20.256222854111101</c:v>
                      </c:pt>
                      <c:pt idx="28">
                        <c:v>20.375177811897899</c:v>
                      </c:pt>
                      <c:pt idx="29">
                        <c:v>20.490626510723299</c:v>
                      </c:pt>
                      <c:pt idx="30">
                        <c:v>20.6045271491516</c:v>
                      </c:pt>
                      <c:pt idx="31">
                        <c:v>20.717381766619098</c:v>
                      </c:pt>
                      <c:pt idx="32">
                        <c:v>20.829553707604799</c:v>
                      </c:pt>
                      <c:pt idx="33">
                        <c:v>20.941306068410402</c:v>
                      </c:pt>
                      <c:pt idx="34">
                        <c:v>21.071440056574001</c:v>
                      </c:pt>
                      <c:pt idx="35">
                        <c:v>21.2136880075976</c:v>
                      </c:pt>
                      <c:pt idx="36">
                        <c:v>21.3642607155241</c:v>
                      </c:pt>
                      <c:pt idx="37">
                        <c:v>21.5208598020781</c:v>
                      </c:pt>
                      <c:pt idx="38">
                        <c:v>21.681972852770599</c:v>
                      </c:pt>
                      <c:pt idx="39">
                        <c:v>21.846561448665</c:v>
                      </c:pt>
                      <c:pt idx="40">
                        <c:v>22.013892528206899</c:v>
                      </c:pt>
                      <c:pt idx="41">
                        <c:v>22.195920583805702</c:v>
                      </c:pt>
                      <c:pt idx="42">
                        <c:v>22.402031632276</c:v>
                      </c:pt>
                      <c:pt idx="43">
                        <c:v>22.625656527372001</c:v>
                      </c:pt>
                      <c:pt idx="44">
                        <c:v>22.862669706687999</c:v>
                      </c:pt>
                      <c:pt idx="45">
                        <c:v>23.110274246210899</c:v>
                      </c:pt>
                      <c:pt idx="46">
                        <c:v>23.366475769849</c:v>
                      </c:pt>
                      <c:pt idx="47">
                        <c:v>23.629809721908099</c:v>
                      </c:pt>
                      <c:pt idx="48">
                        <c:v>23.899170854182</c:v>
                      </c:pt>
                      <c:pt idx="49">
                        <c:v>24.180662565001398</c:v>
                      </c:pt>
                      <c:pt idx="50">
                        <c:v>24.482657621181001</c:v>
                      </c:pt>
                      <c:pt idx="51">
                        <c:v>24.8013519949338</c:v>
                      </c:pt>
                      <c:pt idx="52">
                        <c:v>25.133997589142201</c:v>
                      </c:pt>
                      <c:pt idx="53">
                        <c:v>25.478534774501501</c:v>
                      </c:pt>
                      <c:pt idx="54">
                        <c:v>25.833377058345</c:v>
                      </c:pt>
                      <c:pt idx="55">
                        <c:v>26.197276180896299</c:v>
                      </c:pt>
                      <c:pt idx="56">
                        <c:v>26.569233195566198</c:v>
                      </c:pt>
                      <c:pt idx="57">
                        <c:v>26.955991396919199</c:v>
                      </c:pt>
                      <c:pt idx="58">
                        <c:v>27.360922064412701</c:v>
                      </c:pt>
                      <c:pt idx="59">
                        <c:v>27.7816699926015</c:v>
                      </c:pt>
                      <c:pt idx="60">
                        <c:v>28.216387540328</c:v>
                      </c:pt>
                      <c:pt idx="61">
                        <c:v>28.663595179184501</c:v>
                      </c:pt>
                      <c:pt idx="62">
                        <c:v>29.122088279505999</c:v>
                      </c:pt>
                      <c:pt idx="63">
                        <c:v>29.590872413180701</c:v>
                      </c:pt>
                      <c:pt idx="64">
                        <c:v>30.069117049546399</c:v>
                      </c:pt>
                      <c:pt idx="65">
                        <c:v>30.6190245999423</c:v>
                      </c:pt>
                      <c:pt idx="66">
                        <c:v>31.188158540453198</c:v>
                      </c:pt>
                      <c:pt idx="67">
                        <c:v>31.7746673440218</c:v>
                      </c:pt>
                      <c:pt idx="68">
                        <c:v>32.377037373337501</c:v>
                      </c:pt>
                      <c:pt idx="69">
                        <c:v>32.994012125900099</c:v>
                      </c:pt>
                      <c:pt idx="70">
                        <c:v>33.624535008153799</c:v>
                      </c:pt>
                      <c:pt idx="71">
                        <c:v>34.267707650006002</c:v>
                      </c:pt>
                      <c:pt idx="72">
                        <c:v>34.922758827953501</c:v>
                      </c:pt>
                      <c:pt idx="73">
                        <c:v>35.645950104542898</c:v>
                      </c:pt>
                      <c:pt idx="74">
                        <c:v>36.389192580118298</c:v>
                      </c:pt>
                      <c:pt idx="75">
                        <c:v>37.151038910500702</c:v>
                      </c:pt>
                      <c:pt idx="76">
                        <c:v>37.930259467652803</c:v>
                      </c:pt>
                      <c:pt idx="77">
                        <c:v>38.7257979605656</c:v>
                      </c:pt>
                      <c:pt idx="78">
                        <c:v>39.5367382006188</c:v>
                      </c:pt>
                      <c:pt idx="79">
                        <c:v>40.362278725466901</c:v>
                      </c:pt>
                      <c:pt idx="80">
                        <c:v>41.2017130952907</c:v>
                      </c:pt>
                      <c:pt idx="81">
                        <c:v>42.063230521637003</c:v>
                      </c:pt>
                      <c:pt idx="82">
                        <c:v>42.9455508679602</c:v>
                      </c:pt>
                      <c:pt idx="83">
                        <c:v>43.847414422698598</c:v>
                      </c:pt>
                      <c:pt idx="84">
                        <c:v>44.7677457144828</c:v>
                      </c:pt>
                      <c:pt idx="85">
                        <c:v>45.7055841501112</c:v>
                      </c:pt>
                      <c:pt idx="86">
                        <c:v>46.660076343182197</c:v>
                      </c:pt>
                      <c:pt idx="87">
                        <c:v>47.630459156836302</c:v>
                      </c:pt>
                      <c:pt idx="88">
                        <c:v>48.616046107402099</c:v>
                      </c:pt>
                      <c:pt idx="89">
                        <c:v>49.616216338315198</c:v>
                      </c:pt>
                      <c:pt idx="90">
                        <c:v>50.637271900844901</c:v>
                      </c:pt>
                      <c:pt idx="91">
                        <c:v>51.678122530459497</c:v>
                      </c:pt>
                      <c:pt idx="92">
                        <c:v>52.737793018606098</c:v>
                      </c:pt>
                      <c:pt idx="93">
                        <c:v>53.815405702683002</c:v>
                      </c:pt>
                      <c:pt idx="94">
                        <c:v>54.910166333156802</c:v>
                      </c:pt>
                      <c:pt idx="95">
                        <c:v>56.021352541477697</c:v>
                      </c:pt>
                      <c:pt idx="96">
                        <c:v>57.148304337251297</c:v>
                      </c:pt>
                      <c:pt idx="97">
                        <c:v>58.428233890036701</c:v>
                      </c:pt>
                      <c:pt idx="98">
                        <c:v>59.731702748523603</c:v>
                      </c:pt>
                      <c:pt idx="99">
                        <c:v>61.057598216798603</c:v>
                      </c:pt>
                      <c:pt idx="100">
                        <c:v>62.404910078987001</c:v>
                      </c:pt>
                      <c:pt idx="101">
                        <c:v>63.772716488722203</c:v>
                      </c:pt>
                      <c:pt idx="102">
                        <c:v>65.160172374391607</c:v>
                      </c:pt>
                      <c:pt idx="103">
                        <c:v>66.5664998205323</c:v>
                      </c:pt>
                      <c:pt idx="104">
                        <c:v>67.990980019143294</c:v>
                      </c:pt>
                      <c:pt idx="105">
                        <c:v>69.632316657819104</c:v>
                      </c:pt>
                      <c:pt idx="106">
                        <c:v>71.301120964203406</c:v>
                      </c:pt>
                      <c:pt idx="107">
                        <c:v>72.996137801193896</c:v>
                      </c:pt>
                      <c:pt idx="108">
                        <c:v>74.716215195534403</c:v>
                      </c:pt>
                      <c:pt idx="109">
                        <c:v>76.460291455280696</c:v>
                      </c:pt>
                      <c:pt idx="110">
                        <c:v>78.227384430786699</c:v>
                      </c:pt>
                      <c:pt idx="111">
                        <c:v>80.016582482805205</c:v>
                      </c:pt>
                      <c:pt idx="112">
                        <c:v>81.827036824460706</c:v>
                      </c:pt>
                      <c:pt idx="113">
                        <c:v>83.547279018033706</c:v>
                      </c:pt>
                      <c:pt idx="114">
                        <c:v>85.284604425904504</c:v>
                      </c:pt>
                      <c:pt idx="115">
                        <c:v>87.038459531143005</c:v>
                      </c:pt>
                      <c:pt idx="116">
                        <c:v>88.808322508548201</c:v>
                      </c:pt>
                      <c:pt idx="117">
                        <c:v>90.593700402182293</c:v>
                      </c:pt>
                      <c:pt idx="118">
                        <c:v>92.3941266410841</c:v>
                      </c:pt>
                      <c:pt idx="119">
                        <c:v>94.2091588435581</c:v>
                      </c:pt>
                      <c:pt idx="120">
                        <c:v>96.038376868898794</c:v>
                      </c:pt>
                      <c:pt idx="121">
                        <c:v>97.881381082244005</c:v>
                      </c:pt>
                      <c:pt idx="122">
                        <c:v>99.738899572311198</c:v>
                      </c:pt>
                      <c:pt idx="123">
                        <c:v>101.610492723037</c:v>
                      </c:pt>
                      <c:pt idx="124">
                        <c:v>103.495744024359</c:v>
                      </c:pt>
                      <c:pt idx="125">
                        <c:v>105.394258183292</c:v>
                      </c:pt>
                      <c:pt idx="126">
                        <c:v>107.305659442387</c:v>
                      </c:pt>
                      <c:pt idx="127">
                        <c:v>109.229590077862</c:v>
                      </c:pt>
                      <c:pt idx="128">
                        <c:v>111.165709054011</c:v>
                      </c:pt>
                      <c:pt idx="129">
                        <c:v>113.042013424844</c:v>
                      </c:pt>
                      <c:pt idx="130">
                        <c:v>114.93065459431899</c:v>
                      </c:pt>
                      <c:pt idx="131">
                        <c:v>116.831256099569</c:v>
                      </c:pt>
                      <c:pt idx="132">
                        <c:v>118.743460886832</c:v>
                      </c:pt>
                      <c:pt idx="133">
                        <c:v>120.666929799871</c:v>
                      </c:pt>
                      <c:pt idx="134">
                        <c:v>122.601340223764</c:v>
                      </c:pt>
                      <c:pt idx="135">
                        <c:v>124.546384864771</c:v>
                      </c:pt>
                      <c:pt idx="136">
                        <c:v>126.50177064974601</c:v>
                      </c:pt>
                      <c:pt idx="137">
                        <c:v>128.46721773088899</c:v>
                      </c:pt>
                      <c:pt idx="138">
                        <c:v>130.43970005819</c:v>
                      </c:pt>
                      <c:pt idx="139">
                        <c:v>132.41909826065799</c:v>
                      </c:pt>
                      <c:pt idx="140">
                        <c:v>134.405295900124</c:v>
                      </c:pt>
                      <c:pt idx="141">
                        <c:v>136.39817936321501</c:v>
                      </c:pt>
                      <c:pt idx="142">
                        <c:v>138.39763775926599</c:v>
                      </c:pt>
                      <c:pt idx="143">
                        <c:v>140.40356282373099</c:v>
                      </c:pt>
                      <c:pt idx="144">
                        <c:v>142.41584882668201</c:v>
                      </c:pt>
                      <c:pt idx="145">
                        <c:v>144.43439248602499</c:v>
                      </c:pt>
                      <c:pt idx="146">
                        <c:v>146.456275619769</c:v>
                      </c:pt>
                      <c:pt idx="147">
                        <c:v>148.48149120465899</c:v>
                      </c:pt>
                      <c:pt idx="148">
                        <c:v>150.51003125467</c:v>
                      </c:pt>
                      <c:pt idx="149">
                        <c:v>152.54188688143799</c:v>
                      </c:pt>
                      <c:pt idx="150">
                        <c:v>154.577048351504</c:v>
                      </c:pt>
                      <c:pt idx="151">
                        <c:v>156.615505140529</c:v>
                      </c:pt>
                      <c:pt idx="152">
                        <c:v>158.65724598463001</c:v>
                      </c:pt>
                      <c:pt idx="153">
                        <c:v>160.459736878103</c:v>
                      </c:pt>
                      <c:pt idx="154">
                        <c:v>162.263437739647</c:v>
                      </c:pt>
                      <c:pt idx="155">
                        <c:v>164.06836601575699</c:v>
                      </c:pt>
                      <c:pt idx="156">
                        <c:v>165.87453831372599</c:v>
                      </c:pt>
                      <c:pt idx="157">
                        <c:v>167.68197042978699</c:v>
                      </c:pt>
                      <c:pt idx="158">
                        <c:v>169.490677376424</c:v>
                      </c:pt>
                      <c:pt idx="159">
                        <c:v>171.30067340885799</c:v>
                      </c:pt>
                      <c:pt idx="160">
                        <c:v>173.111972050731</c:v>
                      </c:pt>
                      <c:pt idx="161">
                        <c:v>174.03721740803601</c:v>
                      </c:pt>
                      <c:pt idx="162">
                        <c:v>174.96271713544701</c:v>
                      </c:pt>
                      <c:pt idx="163">
                        <c:v>175.88847577995401</c:v>
                      </c:pt>
                      <c:pt idx="164">
                        <c:v>176.81449778681599</c:v>
                      </c:pt>
                      <c:pt idx="165">
                        <c:v>177.740787501499</c:v>
                      </c:pt>
                      <c:pt idx="166">
                        <c:v>178.66734917158101</c:v>
                      </c:pt>
                      <c:pt idx="167">
                        <c:v>179.59418694862001</c:v>
                      </c:pt>
                      <c:pt idx="168">
                        <c:v>180.52130488999001</c:v>
                      </c:pt>
                      <c:pt idx="169">
                        <c:v>180.953242797938</c:v>
                      </c:pt>
                      <c:pt idx="170">
                        <c:v>181.38535262955699</c:v>
                      </c:pt>
                      <c:pt idx="171">
                        <c:v>181.81763474082601</c:v>
                      </c:pt>
                      <c:pt idx="172">
                        <c:v>182.25008948613501</c:v>
                      </c:pt>
                      <c:pt idx="173">
                        <c:v>182.68271721838801</c:v>
                      </c:pt>
                      <c:pt idx="174">
                        <c:v>183.115518287719</c:v>
                      </c:pt>
                      <c:pt idx="175">
                        <c:v>183.54849304252201</c:v>
                      </c:pt>
                      <c:pt idx="176">
                        <c:v>183.981641830618</c:v>
                      </c:pt>
                      <c:pt idx="177">
                        <c:v>187.206131130638</c:v>
                      </c:pt>
                      <c:pt idx="178">
                        <c:v>190.43144531137099</c:v>
                      </c:pt>
                      <c:pt idx="179">
                        <c:v>193.65756342592101</c:v>
                      </c:pt>
                      <c:pt idx="180">
                        <c:v>196.88446570714501</c:v>
                      </c:pt>
                      <c:pt idx="181">
                        <c:v>200.11213348129701</c:v>
                      </c:pt>
                      <c:pt idx="182">
                        <c:v>203.340549089353</c:v>
                      </c:pt>
                      <c:pt idx="183">
                        <c:v>206.56969581524399</c:v>
                      </c:pt>
                      <c:pt idx="184">
                        <c:v>209.79955782027301</c:v>
                      </c:pt>
                      <c:pt idx="185">
                        <c:v>213.03012008308801</c:v>
                      </c:pt>
                      <c:pt idx="186">
                        <c:v>216.26136834466701</c:v>
                      </c:pt>
                      <c:pt idx="187">
                        <c:v>219.49328905781701</c:v>
                      </c:pt>
                      <c:pt idx="188">
                        <c:v>222.72586934075301</c:v>
                      </c:pt>
                      <c:pt idx="189">
                        <c:v>225.95909693437801</c:v>
                      </c:pt>
                      <c:pt idx="190">
                        <c:v>229.192960162899</c:v>
                      </c:pt>
                      <c:pt idx="191">
                        <c:v>232.42744789749401</c:v>
                      </c:pt>
                      <c:pt idx="192">
                        <c:v>235.662549522739</c:v>
                      </c:pt>
                      <c:pt idx="193">
                        <c:v>238.89825490554799</c:v>
                      </c:pt>
                      <c:pt idx="194">
                        <c:v>242.13447806609</c:v>
                      </c:pt>
                      <c:pt idx="195">
                        <c:v>245.37121220944101</c:v>
                      </c:pt>
                      <c:pt idx="196">
                        <c:v>248.60845083089299</c:v>
                      </c:pt>
                      <c:pt idx="197">
                        <c:v>251.84618769955401</c:v>
                      </c:pt>
                      <c:pt idx="198">
                        <c:v>255.084416843089</c:v>
                      </c:pt>
                      <c:pt idx="199">
                        <c:v>258.32313253349599</c:v>
                      </c:pt>
                      <c:pt idx="200">
                        <c:v>261.56232927384201</c:v>
                      </c:pt>
                      <c:pt idx="201">
                        <c:v>264.802001785877</c:v>
                      </c:pt>
                      <c:pt idx="202">
                        <c:v>268.04214499846597</c:v>
                      </c:pt>
                      <c:pt idx="203">
                        <c:v>271.28275403676099</c:v>
                      </c:pt>
                      <c:pt idx="204">
                        <c:v>274.52382421207602</c:v>
                      </c:pt>
                      <c:pt idx="205">
                        <c:v>277.76535101239102</c:v>
                      </c:pt>
                      <c:pt idx="206">
                        <c:v>281.00733009345998</c:v>
                      </c:pt>
                      <c:pt idx="207">
                        <c:v>284.24975727045501</c:v>
                      </c:pt>
                      <c:pt idx="208">
                        <c:v>287.492628510131</c:v>
                      </c:pt>
                      <c:pt idx="209">
                        <c:v>290.750711127285</c:v>
                      </c:pt>
                      <c:pt idx="210">
                        <c:v>294.00926200916899</c:v>
                      </c:pt>
                      <c:pt idx="211">
                        <c:v>297.26827673672699</c:v>
                      </c:pt>
                      <c:pt idx="212">
                        <c:v>300.52775104558202</c:v>
                      </c:pt>
                      <c:pt idx="213">
                        <c:v>303.78768081878098</c:v>
                      </c:pt>
                      <c:pt idx="214">
                        <c:v>307.04806207995802</c:v>
                      </c:pt>
                      <c:pt idx="215">
                        <c:v>310.30889098687601</c:v>
                      </c:pt>
                      <c:pt idx="216">
                        <c:v>313.57016382534903</c:v>
                      </c:pt>
                      <c:pt idx="217">
                        <c:v>316.83187700348299</c:v>
                      </c:pt>
                      <c:pt idx="218">
                        <c:v>320.09402704625199</c:v>
                      </c:pt>
                      <c:pt idx="219">
                        <c:v>323.356610590358</c:v>
                      </c:pt>
                      <c:pt idx="220">
                        <c:v>326.61962437937001</c:v>
                      </c:pt>
                      <c:pt idx="221">
                        <c:v>329.88306525912799</c:v>
                      </c:pt>
                      <c:pt idx="222">
                        <c:v>333.14693017338101</c:v>
                      </c:pt>
                      <c:pt idx="223">
                        <c:v>336.41121615966199</c:v>
                      </c:pt>
                      <c:pt idx="224">
                        <c:v>339.67592034537103</c:v>
                      </c:pt>
                      <c:pt idx="225">
                        <c:v>342.94103994405998</c:v>
                      </c:pt>
                      <c:pt idx="226">
                        <c:v>346.20657225190701</c:v>
                      </c:pt>
                      <c:pt idx="227">
                        <c:v>349.472514644363</c:v>
                      </c:pt>
                      <c:pt idx="228">
                        <c:v>352.73886457297903</c:v>
                      </c:pt>
                      <c:pt idx="229">
                        <c:v>356.00561956237198</c:v>
                      </c:pt>
                      <c:pt idx="230">
                        <c:v>359.27277720734799</c:v>
                      </c:pt>
                      <c:pt idx="231">
                        <c:v>362.54033517016899</c:v>
                      </c:pt>
                      <c:pt idx="232">
                        <c:v>365.80829117794298</c:v>
                      </c:pt>
                      <c:pt idx="233">
                        <c:v>369.07664302013598</c:v>
                      </c:pt>
                      <c:pt idx="234">
                        <c:v>372.34538854621502</c:v>
                      </c:pt>
                      <c:pt idx="235">
                        <c:v>375.61452566338198</c:v>
                      </c:pt>
                      <c:pt idx="236">
                        <c:v>378.88405233443001</c:v>
                      </c:pt>
                      <c:pt idx="237">
                        <c:v>382.15396657568601</c:v>
                      </c:pt>
                      <c:pt idx="238">
                        <c:v>385.42426645505202</c:v>
                      </c:pt>
                      <c:pt idx="239">
                        <c:v>388.69495009013201</c:v>
                      </c:pt>
                      <c:pt idx="240">
                        <c:v>391.96601564644698</c:v>
                      </c:pt>
                      <c:pt idx="241">
                        <c:v>395.25227497181203</c:v>
                      </c:pt>
                      <c:pt idx="242">
                        <c:v>398.53884733763601</c:v>
                      </c:pt>
                      <c:pt idx="243">
                        <c:v>401.82573231745698</c:v>
                      </c:pt>
                      <c:pt idx="244">
                        <c:v>405.112929492376</c:v>
                      </c:pt>
                      <c:pt idx="245">
                        <c:v>408.40043845079998</c:v>
                      </c:pt>
                      <c:pt idx="246">
                        <c:v>411.68825878819598</c:v>
                      </c:pt>
                      <c:pt idx="247">
                        <c:v>414.97639010685998</c:v>
                      </c:pt>
                      <c:pt idx="248">
                        <c:v>418.26483201569198</c:v>
                      </c:pt>
                      <c:pt idx="249">
                        <c:v>421.55358412997901</c:v>
                      </c:pt>
                      <c:pt idx="250">
                        <c:v>424.84264607119502</c:v>
                      </c:pt>
                      <c:pt idx="251">
                        <c:v>428.132017466793</c:v>
                      </c:pt>
                      <c:pt idx="252">
                        <c:v>431.42169795002502</c:v>
                      </c:pt>
                      <c:pt idx="253">
                        <c:v>434.71168715975301</c:v>
                      </c:pt>
                      <c:pt idx="254">
                        <c:v>438.00198474027701</c:v>
                      </c:pt>
                      <c:pt idx="255">
                        <c:v>441.292590341162</c:v>
                      </c:pt>
                      <c:pt idx="256">
                        <c:v>444.58350361708301</c:v>
                      </c:pt>
                      <c:pt idx="257">
                        <c:v>447.874724227662</c:v>
                      </c:pt>
                      <c:pt idx="258">
                        <c:v>451.16629071632798</c:v>
                      </c:pt>
                      <c:pt idx="259">
                        <c:v>454.45820210024999</c:v>
                      </c:pt>
                      <c:pt idx="260">
                        <c:v>457.75045741644499</c:v>
                      </c:pt>
                      <c:pt idx="261">
                        <c:v>461.04305572117198</c:v>
                      </c:pt>
                      <c:pt idx="262">
                        <c:v>464.33599608935498</c:v>
                      </c:pt>
                      <c:pt idx="263">
                        <c:v>467.62927761402102</c:v>
                      </c:pt>
                      <c:pt idx="264">
                        <c:v>470.92289940576597</c:v>
                      </c:pt>
                      <c:pt idx="265">
                        <c:v>474.21686059222998</c:v>
                      </c:pt>
                      <c:pt idx="266">
                        <c:v>477.51116031760603</c:v>
                      </c:pt>
                      <c:pt idx="267">
                        <c:v>480.80579774214999</c:v>
                      </c:pt>
                      <c:pt idx="268">
                        <c:v>484.10077204172302</c:v>
                      </c:pt>
                      <c:pt idx="269">
                        <c:v>487.39608240733997</c:v>
                      </c:pt>
                      <c:pt idx="270">
                        <c:v>490.69172804474198</c:v>
                      </c:pt>
                      <c:pt idx="271">
                        <c:v>493.987708173974</c:v>
                      </c:pt>
                      <c:pt idx="272">
                        <c:v>497.28402202898701</c:v>
                      </c:pt>
                      <c:pt idx="273">
                        <c:v>500.59552030275302</c:v>
                      </c:pt>
                      <c:pt idx="274">
                        <c:v>503.90733470663503</c:v>
                      </c:pt>
                      <c:pt idx="275">
                        <c:v>507.21946478483102</c:v>
                      </c:pt>
                      <c:pt idx="276">
                        <c:v>510.53191008826298</c:v>
                      </c:pt>
                      <c:pt idx="277">
                        <c:v>513.84467017438897</c:v>
                      </c:pt>
                      <c:pt idx="278">
                        <c:v>517.15774460703403</c:v>
                      </c:pt>
                      <c:pt idx="279">
                        <c:v>520.47113295621898</c:v>
                      </c:pt>
                      <c:pt idx="280">
                        <c:v>523.78483479799797</c:v>
                      </c:pt>
                      <c:pt idx="281">
                        <c:v>527.09884971429699</c:v>
                      </c:pt>
                      <c:pt idx="282">
                        <c:v>530.413177292765</c:v>
                      </c:pt>
                      <c:pt idx="283">
                        <c:v>533.72781712662402</c:v>
                      </c:pt>
                      <c:pt idx="284">
                        <c:v>537.04276881452495</c:v>
                      </c:pt>
                      <c:pt idx="285">
                        <c:v>540.35803196041195</c:v>
                      </c:pt>
                      <c:pt idx="286">
                        <c:v>543.673606173385</c:v>
                      </c:pt>
                      <c:pt idx="287">
                        <c:v>546.98949106757004</c:v>
                      </c:pt>
                      <c:pt idx="288">
                        <c:v>550.30568626199602</c:v>
                      </c:pt>
                      <c:pt idx="289">
                        <c:v>553.62219138047101</c:v>
                      </c:pt>
                      <c:pt idx="290">
                        <c:v>556.93897496436</c:v>
                      </c:pt>
                      <c:pt idx="291">
                        <c:v>560.256037067119</c:v>
                      </c:pt>
                      <c:pt idx="292">
                        <c:v>563.57337773871495</c:v>
                      </c:pt>
                      <c:pt idx="293">
                        <c:v>566.890997025714</c:v>
                      </c:pt>
                      <c:pt idx="294">
                        <c:v>570.208894971365</c:v>
                      </c:pt>
                      <c:pt idx="295">
                        <c:v>573.52707161568003</c:v>
                      </c:pt>
                      <c:pt idx="296">
                        <c:v>576.84552699551796</c:v>
                      </c:pt>
                      <c:pt idx="297">
                        <c:v>580.16426114465696</c:v>
                      </c:pt>
                      <c:pt idx="298">
                        <c:v>583.48327409387105</c:v>
                      </c:pt>
                      <c:pt idx="299">
                        <c:v>586.80256587100405</c:v>
                      </c:pt>
                      <c:pt idx="300">
                        <c:v>590.12213650103899</c:v>
                      </c:pt>
                      <c:pt idx="301">
                        <c:v>593.44198600616596</c:v>
                      </c:pt>
                      <c:pt idx="302">
                        <c:v>596.76211440584905</c:v>
                      </c:pt>
                      <c:pt idx="303">
                        <c:v>600.08252171689401</c:v>
                      </c:pt>
                      <c:pt idx="304">
                        <c:v>603.40320795350601</c:v>
                      </c:pt>
                    </c:numCache>
                  </c:numRef>
                </c:yVal>
                <c:smooth val="1"/>
              </c15:ser>
            </c15:filteredScatterSeries>
          </c:ext>
        </c:extLst>
      </c:scatterChart>
      <c:scatterChart>
        <c:scatterStyle val="smoothMarker"/>
        <c:varyColors val="0"/>
        <c:ser>
          <c:idx val="4"/>
          <c:order val="0"/>
          <c:tx>
            <c:strRef>
              <c:f>dwtr_exterior_secondary!$F$2</c:f>
              <c:strCache>
                <c:ptCount val="1"/>
                <c:pt idx="0">
                  <c:v>Floor Elev. (ft)</c:v>
                </c:pt>
              </c:strCache>
            </c:strRef>
          </c:tx>
          <c:spPr>
            <a:ln w="34925" cap="rnd">
              <a:solidFill>
                <a:schemeClr val="bg2">
                  <a:lumMod val="50000"/>
                </a:schemeClr>
              </a:solidFill>
              <a:round/>
            </a:ln>
            <a:effectLst/>
          </c:spPr>
          <c:marker>
            <c:symbol val="none"/>
          </c:marker>
          <c:xVal>
            <c:numRef>
              <c:f>dwtr_exterior_secondary!$A$3:$A$307</c:f>
              <c:numCache>
                <c:formatCode>General</c:formatCode>
                <c:ptCount val="30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32.25</c:v>
                </c:pt>
                <c:pt idx="130">
                  <c:v>32.5</c:v>
                </c:pt>
                <c:pt idx="131">
                  <c:v>32.75</c:v>
                </c:pt>
                <c:pt idx="132">
                  <c:v>33</c:v>
                </c:pt>
                <c:pt idx="133">
                  <c:v>33.25</c:v>
                </c:pt>
                <c:pt idx="134">
                  <c:v>33.5</c:v>
                </c:pt>
                <c:pt idx="135">
                  <c:v>33.75</c:v>
                </c:pt>
                <c:pt idx="136">
                  <c:v>34</c:v>
                </c:pt>
                <c:pt idx="137">
                  <c:v>34.25</c:v>
                </c:pt>
                <c:pt idx="138">
                  <c:v>34.5</c:v>
                </c:pt>
                <c:pt idx="139">
                  <c:v>34.75</c:v>
                </c:pt>
                <c:pt idx="140">
                  <c:v>35</c:v>
                </c:pt>
                <c:pt idx="141">
                  <c:v>35.25</c:v>
                </c:pt>
                <c:pt idx="142">
                  <c:v>35.5</c:v>
                </c:pt>
                <c:pt idx="143">
                  <c:v>35.75</c:v>
                </c:pt>
                <c:pt idx="144">
                  <c:v>36</c:v>
                </c:pt>
                <c:pt idx="145">
                  <c:v>36.25</c:v>
                </c:pt>
                <c:pt idx="146">
                  <c:v>36.5</c:v>
                </c:pt>
                <c:pt idx="147">
                  <c:v>36.75</c:v>
                </c:pt>
                <c:pt idx="148">
                  <c:v>37</c:v>
                </c:pt>
                <c:pt idx="149">
                  <c:v>37.25</c:v>
                </c:pt>
                <c:pt idx="150">
                  <c:v>37.5</c:v>
                </c:pt>
                <c:pt idx="151">
                  <c:v>37.75</c:v>
                </c:pt>
                <c:pt idx="152">
                  <c:v>38</c:v>
                </c:pt>
                <c:pt idx="153">
                  <c:v>38.25</c:v>
                </c:pt>
                <c:pt idx="154">
                  <c:v>38.5</c:v>
                </c:pt>
                <c:pt idx="155">
                  <c:v>38.75</c:v>
                </c:pt>
                <c:pt idx="156">
                  <c:v>39</c:v>
                </c:pt>
                <c:pt idx="157">
                  <c:v>39.25</c:v>
                </c:pt>
                <c:pt idx="158">
                  <c:v>39.5</c:v>
                </c:pt>
                <c:pt idx="159">
                  <c:v>39.75</c:v>
                </c:pt>
                <c:pt idx="160">
                  <c:v>40</c:v>
                </c:pt>
                <c:pt idx="161">
                  <c:v>40.25</c:v>
                </c:pt>
                <c:pt idx="162">
                  <c:v>40.5</c:v>
                </c:pt>
                <c:pt idx="163">
                  <c:v>40.75</c:v>
                </c:pt>
                <c:pt idx="164">
                  <c:v>41</c:v>
                </c:pt>
                <c:pt idx="165">
                  <c:v>41.25</c:v>
                </c:pt>
                <c:pt idx="166">
                  <c:v>41.5</c:v>
                </c:pt>
                <c:pt idx="167">
                  <c:v>41.75</c:v>
                </c:pt>
                <c:pt idx="168">
                  <c:v>42</c:v>
                </c:pt>
                <c:pt idx="169">
                  <c:v>42.25</c:v>
                </c:pt>
                <c:pt idx="170">
                  <c:v>42.5</c:v>
                </c:pt>
                <c:pt idx="171">
                  <c:v>42.75</c:v>
                </c:pt>
                <c:pt idx="172">
                  <c:v>43</c:v>
                </c:pt>
                <c:pt idx="173">
                  <c:v>43.25</c:v>
                </c:pt>
                <c:pt idx="174">
                  <c:v>43.5</c:v>
                </c:pt>
                <c:pt idx="175">
                  <c:v>43.75</c:v>
                </c:pt>
                <c:pt idx="176">
                  <c:v>44</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pt idx="225">
                  <c:v>61.25</c:v>
                </c:pt>
                <c:pt idx="226">
                  <c:v>61.5</c:v>
                </c:pt>
                <c:pt idx="227">
                  <c:v>61.75</c:v>
                </c:pt>
                <c:pt idx="228">
                  <c:v>62</c:v>
                </c:pt>
                <c:pt idx="229">
                  <c:v>62.25</c:v>
                </c:pt>
                <c:pt idx="230">
                  <c:v>62.5</c:v>
                </c:pt>
                <c:pt idx="231">
                  <c:v>62.75</c:v>
                </c:pt>
                <c:pt idx="232">
                  <c:v>63</c:v>
                </c:pt>
                <c:pt idx="233">
                  <c:v>63.25</c:v>
                </c:pt>
                <c:pt idx="234">
                  <c:v>63.5</c:v>
                </c:pt>
                <c:pt idx="235">
                  <c:v>63.75</c:v>
                </c:pt>
                <c:pt idx="236">
                  <c:v>64</c:v>
                </c:pt>
                <c:pt idx="237">
                  <c:v>64.25</c:v>
                </c:pt>
                <c:pt idx="238">
                  <c:v>64.5</c:v>
                </c:pt>
                <c:pt idx="239">
                  <c:v>64.75</c:v>
                </c:pt>
                <c:pt idx="240">
                  <c:v>65</c:v>
                </c:pt>
                <c:pt idx="241">
                  <c:v>65.25</c:v>
                </c:pt>
                <c:pt idx="242">
                  <c:v>65.5</c:v>
                </c:pt>
                <c:pt idx="243">
                  <c:v>65.75</c:v>
                </c:pt>
                <c:pt idx="244">
                  <c:v>66</c:v>
                </c:pt>
                <c:pt idx="245">
                  <c:v>66.25</c:v>
                </c:pt>
                <c:pt idx="246">
                  <c:v>66.5</c:v>
                </c:pt>
                <c:pt idx="247">
                  <c:v>66.75</c:v>
                </c:pt>
                <c:pt idx="248">
                  <c:v>67</c:v>
                </c:pt>
                <c:pt idx="249">
                  <c:v>67.25</c:v>
                </c:pt>
                <c:pt idx="250">
                  <c:v>67.5</c:v>
                </c:pt>
                <c:pt idx="251">
                  <c:v>67.75</c:v>
                </c:pt>
                <c:pt idx="252">
                  <c:v>68</c:v>
                </c:pt>
                <c:pt idx="253">
                  <c:v>68.25</c:v>
                </c:pt>
                <c:pt idx="254">
                  <c:v>68.5</c:v>
                </c:pt>
                <c:pt idx="255">
                  <c:v>68.75</c:v>
                </c:pt>
                <c:pt idx="256">
                  <c:v>69</c:v>
                </c:pt>
                <c:pt idx="257">
                  <c:v>69.25</c:v>
                </c:pt>
                <c:pt idx="258">
                  <c:v>69.5</c:v>
                </c:pt>
                <c:pt idx="259">
                  <c:v>69.75</c:v>
                </c:pt>
                <c:pt idx="260">
                  <c:v>70</c:v>
                </c:pt>
                <c:pt idx="261">
                  <c:v>70.25</c:v>
                </c:pt>
                <c:pt idx="262">
                  <c:v>70.5</c:v>
                </c:pt>
                <c:pt idx="263">
                  <c:v>70.75</c:v>
                </c:pt>
                <c:pt idx="264">
                  <c:v>71</c:v>
                </c:pt>
                <c:pt idx="265">
                  <c:v>71.25</c:v>
                </c:pt>
                <c:pt idx="266">
                  <c:v>71.5</c:v>
                </c:pt>
                <c:pt idx="267">
                  <c:v>71.75</c:v>
                </c:pt>
                <c:pt idx="268">
                  <c:v>72</c:v>
                </c:pt>
                <c:pt idx="269">
                  <c:v>72.25</c:v>
                </c:pt>
                <c:pt idx="270">
                  <c:v>72.5</c:v>
                </c:pt>
                <c:pt idx="271">
                  <c:v>72.75</c:v>
                </c:pt>
                <c:pt idx="272">
                  <c:v>73</c:v>
                </c:pt>
                <c:pt idx="273">
                  <c:v>73.25</c:v>
                </c:pt>
                <c:pt idx="274">
                  <c:v>73.5</c:v>
                </c:pt>
                <c:pt idx="275">
                  <c:v>73.75</c:v>
                </c:pt>
                <c:pt idx="276">
                  <c:v>74</c:v>
                </c:pt>
                <c:pt idx="277">
                  <c:v>74.25</c:v>
                </c:pt>
                <c:pt idx="278">
                  <c:v>74.5</c:v>
                </c:pt>
                <c:pt idx="279">
                  <c:v>74.75</c:v>
                </c:pt>
                <c:pt idx="280">
                  <c:v>75</c:v>
                </c:pt>
                <c:pt idx="281">
                  <c:v>75.25</c:v>
                </c:pt>
                <c:pt idx="282">
                  <c:v>75.5</c:v>
                </c:pt>
                <c:pt idx="283">
                  <c:v>75.75</c:v>
                </c:pt>
                <c:pt idx="284">
                  <c:v>76</c:v>
                </c:pt>
                <c:pt idx="285">
                  <c:v>76.25</c:v>
                </c:pt>
                <c:pt idx="286">
                  <c:v>76.5</c:v>
                </c:pt>
                <c:pt idx="287">
                  <c:v>76.75</c:v>
                </c:pt>
                <c:pt idx="288">
                  <c:v>77</c:v>
                </c:pt>
                <c:pt idx="289">
                  <c:v>77.25</c:v>
                </c:pt>
                <c:pt idx="290">
                  <c:v>77.5</c:v>
                </c:pt>
                <c:pt idx="291">
                  <c:v>77.75</c:v>
                </c:pt>
                <c:pt idx="292">
                  <c:v>78</c:v>
                </c:pt>
                <c:pt idx="293">
                  <c:v>78.25</c:v>
                </c:pt>
                <c:pt idx="294">
                  <c:v>78.5</c:v>
                </c:pt>
                <c:pt idx="295">
                  <c:v>78.75</c:v>
                </c:pt>
                <c:pt idx="296">
                  <c:v>79</c:v>
                </c:pt>
                <c:pt idx="297">
                  <c:v>79.25</c:v>
                </c:pt>
                <c:pt idx="298">
                  <c:v>79.5</c:v>
                </c:pt>
                <c:pt idx="299">
                  <c:v>79.75</c:v>
                </c:pt>
                <c:pt idx="300">
                  <c:v>80</c:v>
                </c:pt>
                <c:pt idx="301">
                  <c:v>80.25</c:v>
                </c:pt>
                <c:pt idx="302">
                  <c:v>80.5</c:v>
                </c:pt>
                <c:pt idx="303">
                  <c:v>80.75</c:v>
                </c:pt>
                <c:pt idx="304">
                  <c:v>81</c:v>
                </c:pt>
              </c:numCache>
            </c:numRef>
          </c:xVal>
          <c:yVal>
            <c:numRef>
              <c:f>dwtr_exterior_secondary!$F$3:$F$307</c:f>
              <c:numCache>
                <c:formatCode>General</c:formatCode>
                <c:ptCount val="305"/>
                <c:pt idx="0">
                  <c:v>14.35</c:v>
                </c:pt>
                <c:pt idx="1">
                  <c:v>14.28125</c:v>
                </c:pt>
                <c:pt idx="2">
                  <c:v>14.2125</c:v>
                </c:pt>
                <c:pt idx="3">
                  <c:v>14.143749999999999</c:v>
                </c:pt>
                <c:pt idx="4">
                  <c:v>14.074999999999999</c:v>
                </c:pt>
                <c:pt idx="5">
                  <c:v>14.00625</c:v>
                </c:pt>
                <c:pt idx="6">
                  <c:v>13.9375</c:v>
                </c:pt>
                <c:pt idx="7">
                  <c:v>13.86875</c:v>
                </c:pt>
                <c:pt idx="8">
                  <c:v>13.799999999999999</c:v>
                </c:pt>
                <c:pt idx="9">
                  <c:v>13.75625</c:v>
                </c:pt>
                <c:pt idx="10">
                  <c:v>13.7125</c:v>
                </c:pt>
                <c:pt idx="11">
                  <c:v>13.668749999999999</c:v>
                </c:pt>
                <c:pt idx="12">
                  <c:v>13.625</c:v>
                </c:pt>
                <c:pt idx="13">
                  <c:v>13.581249999999999</c:v>
                </c:pt>
                <c:pt idx="14">
                  <c:v>13.5375</c:v>
                </c:pt>
                <c:pt idx="15">
                  <c:v>13.49375</c:v>
                </c:pt>
                <c:pt idx="16">
                  <c:v>13.45</c:v>
                </c:pt>
                <c:pt idx="17">
                  <c:v>13.44375</c:v>
                </c:pt>
                <c:pt idx="18">
                  <c:v>13.4375</c:v>
                </c:pt>
                <c:pt idx="19">
                  <c:v>13.43125</c:v>
                </c:pt>
                <c:pt idx="20">
                  <c:v>13.424999999999999</c:v>
                </c:pt>
                <c:pt idx="21">
                  <c:v>13.418749999999999</c:v>
                </c:pt>
                <c:pt idx="22">
                  <c:v>13.4125</c:v>
                </c:pt>
                <c:pt idx="23">
                  <c:v>13.40625</c:v>
                </c:pt>
                <c:pt idx="24">
                  <c:v>13.4</c:v>
                </c:pt>
                <c:pt idx="25">
                  <c:v>13.3925</c:v>
                </c:pt>
                <c:pt idx="26">
                  <c:v>13.385</c:v>
                </c:pt>
                <c:pt idx="27">
                  <c:v>13.3775</c:v>
                </c:pt>
                <c:pt idx="28">
                  <c:v>13.37</c:v>
                </c:pt>
                <c:pt idx="29">
                  <c:v>13.362499999999999</c:v>
                </c:pt>
                <c:pt idx="30">
                  <c:v>13.355</c:v>
                </c:pt>
                <c:pt idx="31">
                  <c:v>13.3475</c:v>
                </c:pt>
                <c:pt idx="32">
                  <c:v>13.34</c:v>
                </c:pt>
                <c:pt idx="33">
                  <c:v>13.327499999999999</c:v>
                </c:pt>
                <c:pt idx="34">
                  <c:v>13.315</c:v>
                </c:pt>
                <c:pt idx="35">
                  <c:v>13.3025</c:v>
                </c:pt>
                <c:pt idx="36">
                  <c:v>13.29</c:v>
                </c:pt>
                <c:pt idx="37">
                  <c:v>13.2775</c:v>
                </c:pt>
                <c:pt idx="38">
                  <c:v>13.264999999999999</c:v>
                </c:pt>
                <c:pt idx="39">
                  <c:v>13.2525</c:v>
                </c:pt>
                <c:pt idx="40">
                  <c:v>13.24</c:v>
                </c:pt>
                <c:pt idx="41">
                  <c:v>13.21875</c:v>
                </c:pt>
                <c:pt idx="42">
                  <c:v>13.1975</c:v>
                </c:pt>
                <c:pt idx="43">
                  <c:v>13.17625</c:v>
                </c:pt>
                <c:pt idx="44">
                  <c:v>13.154999999999999</c:v>
                </c:pt>
                <c:pt idx="45">
                  <c:v>13.133749999999999</c:v>
                </c:pt>
                <c:pt idx="46">
                  <c:v>13.112499999999999</c:v>
                </c:pt>
                <c:pt idx="47">
                  <c:v>13.09125</c:v>
                </c:pt>
                <c:pt idx="48">
                  <c:v>13.07</c:v>
                </c:pt>
                <c:pt idx="49">
                  <c:v>13.04</c:v>
                </c:pt>
                <c:pt idx="50">
                  <c:v>13.01</c:v>
                </c:pt>
                <c:pt idx="51">
                  <c:v>12.98</c:v>
                </c:pt>
                <c:pt idx="52">
                  <c:v>12.95</c:v>
                </c:pt>
                <c:pt idx="53">
                  <c:v>12.92</c:v>
                </c:pt>
                <c:pt idx="54">
                  <c:v>12.889999999999999</c:v>
                </c:pt>
                <c:pt idx="55">
                  <c:v>12.86</c:v>
                </c:pt>
                <c:pt idx="56">
                  <c:v>12.83</c:v>
                </c:pt>
                <c:pt idx="57">
                  <c:v>12.79125</c:v>
                </c:pt>
                <c:pt idx="58">
                  <c:v>12.7525</c:v>
                </c:pt>
                <c:pt idx="59">
                  <c:v>12.713749999999999</c:v>
                </c:pt>
                <c:pt idx="60">
                  <c:v>12.674999999999999</c:v>
                </c:pt>
                <c:pt idx="61">
                  <c:v>12.63625</c:v>
                </c:pt>
                <c:pt idx="62">
                  <c:v>12.5975</c:v>
                </c:pt>
                <c:pt idx="63">
                  <c:v>12.55875</c:v>
                </c:pt>
                <c:pt idx="64">
                  <c:v>12.52</c:v>
                </c:pt>
                <c:pt idx="65">
                  <c:v>12.463749999999999</c:v>
                </c:pt>
                <c:pt idx="66">
                  <c:v>12.407499999999999</c:v>
                </c:pt>
                <c:pt idx="67">
                  <c:v>12.35125</c:v>
                </c:pt>
                <c:pt idx="68">
                  <c:v>12.295</c:v>
                </c:pt>
                <c:pt idx="69">
                  <c:v>12.23875</c:v>
                </c:pt>
                <c:pt idx="70">
                  <c:v>12.182499999999999</c:v>
                </c:pt>
                <c:pt idx="71">
                  <c:v>12.126249999999999</c:v>
                </c:pt>
                <c:pt idx="72">
                  <c:v>12.07</c:v>
                </c:pt>
                <c:pt idx="73">
                  <c:v>11.99625</c:v>
                </c:pt>
                <c:pt idx="74">
                  <c:v>11.922499999999999</c:v>
                </c:pt>
                <c:pt idx="75">
                  <c:v>11.848749999999999</c:v>
                </c:pt>
                <c:pt idx="76">
                  <c:v>11.775</c:v>
                </c:pt>
                <c:pt idx="77">
                  <c:v>11.70125</c:v>
                </c:pt>
                <c:pt idx="78">
                  <c:v>11.6275</c:v>
                </c:pt>
                <c:pt idx="79">
                  <c:v>11.553749999999999</c:v>
                </c:pt>
                <c:pt idx="80">
                  <c:v>11.48</c:v>
                </c:pt>
                <c:pt idx="81">
                  <c:v>11.387499999999999</c:v>
                </c:pt>
                <c:pt idx="82">
                  <c:v>11.295</c:v>
                </c:pt>
                <c:pt idx="83">
                  <c:v>11.202499999999999</c:v>
                </c:pt>
                <c:pt idx="84">
                  <c:v>11.11</c:v>
                </c:pt>
                <c:pt idx="85">
                  <c:v>11.0175</c:v>
                </c:pt>
                <c:pt idx="86">
                  <c:v>10.924999999999999</c:v>
                </c:pt>
                <c:pt idx="87">
                  <c:v>10.8325</c:v>
                </c:pt>
                <c:pt idx="88">
                  <c:v>10.74</c:v>
                </c:pt>
                <c:pt idx="89">
                  <c:v>10.6275</c:v>
                </c:pt>
                <c:pt idx="90">
                  <c:v>10.514999999999999</c:v>
                </c:pt>
                <c:pt idx="91">
                  <c:v>10.4025</c:v>
                </c:pt>
                <c:pt idx="92">
                  <c:v>10.29</c:v>
                </c:pt>
                <c:pt idx="93">
                  <c:v>10.1775</c:v>
                </c:pt>
                <c:pt idx="94">
                  <c:v>10.065</c:v>
                </c:pt>
                <c:pt idx="95">
                  <c:v>9.9524999999999988</c:v>
                </c:pt>
                <c:pt idx="96">
                  <c:v>9.84</c:v>
                </c:pt>
                <c:pt idx="97">
                  <c:v>9.6962499999999991</c:v>
                </c:pt>
                <c:pt idx="98">
                  <c:v>9.5525000000000002</c:v>
                </c:pt>
                <c:pt idx="99">
                  <c:v>9.4087499999999995</c:v>
                </c:pt>
                <c:pt idx="100">
                  <c:v>9.2649999999999988</c:v>
                </c:pt>
                <c:pt idx="101">
                  <c:v>9.1212499999999999</c:v>
                </c:pt>
                <c:pt idx="102">
                  <c:v>8.9774999999999991</c:v>
                </c:pt>
                <c:pt idx="103">
                  <c:v>8.8337500000000002</c:v>
                </c:pt>
                <c:pt idx="104">
                  <c:v>8.69</c:v>
                </c:pt>
                <c:pt idx="105">
                  <c:v>8.5024999999999995</c:v>
                </c:pt>
                <c:pt idx="106">
                  <c:v>8.3149999999999995</c:v>
                </c:pt>
                <c:pt idx="107">
                  <c:v>8.1274999999999995</c:v>
                </c:pt>
                <c:pt idx="108">
                  <c:v>7.9399999999999986</c:v>
                </c:pt>
                <c:pt idx="109">
                  <c:v>7.7524999999999986</c:v>
                </c:pt>
                <c:pt idx="110">
                  <c:v>7.5649999999999986</c:v>
                </c:pt>
                <c:pt idx="111">
                  <c:v>7.3774999999999986</c:v>
                </c:pt>
                <c:pt idx="112">
                  <c:v>7.1899999999999986</c:v>
                </c:pt>
                <c:pt idx="113">
                  <c:v>7.0337499999999986</c:v>
                </c:pt>
                <c:pt idx="114">
                  <c:v>6.8774999999999986</c:v>
                </c:pt>
                <c:pt idx="115">
                  <c:v>6.7212499999999986</c:v>
                </c:pt>
                <c:pt idx="116">
                  <c:v>6.5649999999999986</c:v>
                </c:pt>
                <c:pt idx="117">
                  <c:v>6.4087499999999986</c:v>
                </c:pt>
                <c:pt idx="118">
                  <c:v>6.2524999999999986</c:v>
                </c:pt>
                <c:pt idx="119">
                  <c:v>6.0962499999999986</c:v>
                </c:pt>
                <c:pt idx="120">
                  <c:v>5.9399999999999986</c:v>
                </c:pt>
                <c:pt idx="121">
                  <c:v>5.7962499999999988</c:v>
                </c:pt>
                <c:pt idx="122">
                  <c:v>5.652499999999999</c:v>
                </c:pt>
                <c:pt idx="123">
                  <c:v>5.5087499999999991</c:v>
                </c:pt>
                <c:pt idx="124">
                  <c:v>5.3649999999999984</c:v>
                </c:pt>
                <c:pt idx="125">
                  <c:v>5.2212499999999986</c:v>
                </c:pt>
                <c:pt idx="126">
                  <c:v>5.0774999999999988</c:v>
                </c:pt>
                <c:pt idx="127">
                  <c:v>4.933749999999999</c:v>
                </c:pt>
                <c:pt idx="128">
                  <c:v>4.7899999999999991</c:v>
                </c:pt>
                <c:pt idx="129">
                  <c:v>4.652499999999999</c:v>
                </c:pt>
                <c:pt idx="130">
                  <c:v>4.5149999999999988</c:v>
                </c:pt>
                <c:pt idx="131">
                  <c:v>4.3774999999999986</c:v>
                </c:pt>
                <c:pt idx="132">
                  <c:v>4.2399999999999993</c:v>
                </c:pt>
                <c:pt idx="133">
                  <c:v>4.1024999999999991</c:v>
                </c:pt>
                <c:pt idx="134">
                  <c:v>3.964999999999999</c:v>
                </c:pt>
                <c:pt idx="135">
                  <c:v>3.8274999999999988</c:v>
                </c:pt>
                <c:pt idx="136">
                  <c:v>3.6899999999999986</c:v>
                </c:pt>
                <c:pt idx="137">
                  <c:v>3.5712499999999991</c:v>
                </c:pt>
                <c:pt idx="138">
                  <c:v>3.4524999999999988</c:v>
                </c:pt>
                <c:pt idx="139">
                  <c:v>3.3337499999999993</c:v>
                </c:pt>
                <c:pt idx="140">
                  <c:v>3.214999999999999</c:v>
                </c:pt>
                <c:pt idx="141">
                  <c:v>3.0962499999999986</c:v>
                </c:pt>
                <c:pt idx="142">
                  <c:v>2.9774999999999991</c:v>
                </c:pt>
                <c:pt idx="143">
                  <c:v>2.8587499999999988</c:v>
                </c:pt>
                <c:pt idx="144">
                  <c:v>2.7399999999999993</c:v>
                </c:pt>
                <c:pt idx="145">
                  <c:v>2.6462499999999993</c:v>
                </c:pt>
                <c:pt idx="146">
                  <c:v>2.5524999999999993</c:v>
                </c:pt>
                <c:pt idx="147">
                  <c:v>2.4587499999999993</c:v>
                </c:pt>
                <c:pt idx="148">
                  <c:v>2.3649999999999993</c:v>
                </c:pt>
                <c:pt idx="149">
                  <c:v>2.2712499999999989</c:v>
                </c:pt>
                <c:pt idx="150">
                  <c:v>2.1774999999999989</c:v>
                </c:pt>
                <c:pt idx="151">
                  <c:v>2.0837499999999989</c:v>
                </c:pt>
                <c:pt idx="152">
                  <c:v>1.9899999999999989</c:v>
                </c:pt>
                <c:pt idx="153">
                  <c:v>1.921249999999999</c:v>
                </c:pt>
                <c:pt idx="154">
                  <c:v>1.8524999999999989</c:v>
                </c:pt>
                <c:pt idx="155">
                  <c:v>1.7837499999999991</c:v>
                </c:pt>
                <c:pt idx="156">
                  <c:v>1.714999999999999</c:v>
                </c:pt>
                <c:pt idx="157">
                  <c:v>1.6462499999999989</c:v>
                </c:pt>
                <c:pt idx="158">
                  <c:v>1.577499999999999</c:v>
                </c:pt>
                <c:pt idx="159">
                  <c:v>1.5087499999999989</c:v>
                </c:pt>
                <c:pt idx="160">
                  <c:v>1.4399999999999991</c:v>
                </c:pt>
                <c:pt idx="161">
                  <c:v>1.4037499999999989</c:v>
                </c:pt>
                <c:pt idx="162">
                  <c:v>1.367499999999999</c:v>
                </c:pt>
                <c:pt idx="163">
                  <c:v>1.3312500000000009</c:v>
                </c:pt>
                <c:pt idx="164">
                  <c:v>1.2950000000000008</c:v>
                </c:pt>
                <c:pt idx="165">
                  <c:v>1.2587500000000009</c:v>
                </c:pt>
                <c:pt idx="166">
                  <c:v>1.222500000000001</c:v>
                </c:pt>
                <c:pt idx="167">
                  <c:v>1.1862500000000011</c:v>
                </c:pt>
                <c:pt idx="168">
                  <c:v>1.150000000000001</c:v>
                </c:pt>
                <c:pt idx="169">
                  <c:v>1.1312500000000001</c:v>
                </c:pt>
                <c:pt idx="170">
                  <c:v>1.1124999999999998</c:v>
                </c:pt>
                <c:pt idx="171">
                  <c:v>1.09375</c:v>
                </c:pt>
                <c:pt idx="172">
                  <c:v>1.075</c:v>
                </c:pt>
                <c:pt idx="173">
                  <c:v>1.0562499999999999</c:v>
                </c:pt>
                <c:pt idx="174">
                  <c:v>1.0375000000000001</c:v>
                </c:pt>
                <c:pt idx="175">
                  <c:v>1.0187499999999998</c:v>
                </c:pt>
                <c:pt idx="176">
                  <c:v>1</c:v>
                </c:pt>
                <c:pt idx="177">
                  <c:v>0.49609375</c:v>
                </c:pt>
                <c:pt idx="178">
                  <c:v>0.4921875</c:v>
                </c:pt>
                <c:pt idx="179">
                  <c:v>0.48828125</c:v>
                </c:pt>
                <c:pt idx="180">
                  <c:v>0.484375</c:v>
                </c:pt>
                <c:pt idx="181">
                  <c:v>0.48046875</c:v>
                </c:pt>
                <c:pt idx="182">
                  <c:v>0.4765625</c:v>
                </c:pt>
                <c:pt idx="183">
                  <c:v>0.47265625</c:v>
                </c:pt>
                <c:pt idx="184">
                  <c:v>0.46875</c:v>
                </c:pt>
                <c:pt idx="185">
                  <c:v>0.46484375</c:v>
                </c:pt>
                <c:pt idx="186">
                  <c:v>0.4609375</c:v>
                </c:pt>
                <c:pt idx="187">
                  <c:v>0.45703125</c:v>
                </c:pt>
                <c:pt idx="188">
                  <c:v>0.453125</c:v>
                </c:pt>
                <c:pt idx="189">
                  <c:v>0.44921875000000039</c:v>
                </c:pt>
                <c:pt idx="190">
                  <c:v>0.44531250000000039</c:v>
                </c:pt>
                <c:pt idx="191">
                  <c:v>0.44140625000000039</c:v>
                </c:pt>
                <c:pt idx="192">
                  <c:v>0.43750000000000039</c:v>
                </c:pt>
                <c:pt idx="193">
                  <c:v>0.43359375000000039</c:v>
                </c:pt>
                <c:pt idx="194">
                  <c:v>0.42968750000000039</c:v>
                </c:pt>
                <c:pt idx="195">
                  <c:v>0.42578125000000039</c:v>
                </c:pt>
                <c:pt idx="196">
                  <c:v>0.42187500000000039</c:v>
                </c:pt>
                <c:pt idx="197">
                  <c:v>0.41796875000000039</c:v>
                </c:pt>
                <c:pt idx="198">
                  <c:v>0.41406250000000039</c:v>
                </c:pt>
                <c:pt idx="199">
                  <c:v>0.41015625000000039</c:v>
                </c:pt>
                <c:pt idx="200">
                  <c:v>0.40625000000000039</c:v>
                </c:pt>
                <c:pt idx="201">
                  <c:v>0.40234375000000039</c:v>
                </c:pt>
                <c:pt idx="202">
                  <c:v>0.39843750000000039</c:v>
                </c:pt>
                <c:pt idx="203">
                  <c:v>0.39453125000000039</c:v>
                </c:pt>
                <c:pt idx="204">
                  <c:v>0.39062500000000039</c:v>
                </c:pt>
                <c:pt idx="205">
                  <c:v>0.38671875000000039</c:v>
                </c:pt>
                <c:pt idx="206">
                  <c:v>0.38281250000000039</c:v>
                </c:pt>
                <c:pt idx="207">
                  <c:v>0.37890625000000039</c:v>
                </c:pt>
                <c:pt idx="208">
                  <c:v>0.37500000000000039</c:v>
                </c:pt>
                <c:pt idx="209">
                  <c:v>0.37109375000000039</c:v>
                </c:pt>
                <c:pt idx="210">
                  <c:v>0.36718750000000039</c:v>
                </c:pt>
                <c:pt idx="211">
                  <c:v>0.36328125000000039</c:v>
                </c:pt>
                <c:pt idx="212">
                  <c:v>0.35937500000000039</c:v>
                </c:pt>
                <c:pt idx="213">
                  <c:v>0.35546875000000039</c:v>
                </c:pt>
                <c:pt idx="214">
                  <c:v>0.35156250000000039</c:v>
                </c:pt>
                <c:pt idx="215">
                  <c:v>0.34765625000000039</c:v>
                </c:pt>
                <c:pt idx="216">
                  <c:v>0.34375000000000039</c:v>
                </c:pt>
                <c:pt idx="217">
                  <c:v>0.33984375000000039</c:v>
                </c:pt>
                <c:pt idx="218">
                  <c:v>0.33593750000000039</c:v>
                </c:pt>
                <c:pt idx="219">
                  <c:v>0.33203125000000039</c:v>
                </c:pt>
                <c:pt idx="220">
                  <c:v>0.32812500000000039</c:v>
                </c:pt>
                <c:pt idx="221">
                  <c:v>0.32421875000000039</c:v>
                </c:pt>
                <c:pt idx="222">
                  <c:v>0.32031250000000039</c:v>
                </c:pt>
                <c:pt idx="223">
                  <c:v>0.31640625000000039</c:v>
                </c:pt>
                <c:pt idx="224">
                  <c:v>0.31250000000000039</c:v>
                </c:pt>
                <c:pt idx="225">
                  <c:v>0.30859375000000039</c:v>
                </c:pt>
                <c:pt idx="226">
                  <c:v>0.30468750000000039</c:v>
                </c:pt>
                <c:pt idx="227">
                  <c:v>0.30078125000000039</c:v>
                </c:pt>
                <c:pt idx="228">
                  <c:v>0.29687500000000039</c:v>
                </c:pt>
                <c:pt idx="229">
                  <c:v>0.29296875000000039</c:v>
                </c:pt>
                <c:pt idx="230">
                  <c:v>0.28906250000000039</c:v>
                </c:pt>
                <c:pt idx="231">
                  <c:v>0.28515625000000039</c:v>
                </c:pt>
                <c:pt idx="232">
                  <c:v>0.28125000000000039</c:v>
                </c:pt>
                <c:pt idx="233">
                  <c:v>0.27734375000000039</c:v>
                </c:pt>
                <c:pt idx="234">
                  <c:v>0.27343750000000039</c:v>
                </c:pt>
                <c:pt idx="235">
                  <c:v>0.26953125000000039</c:v>
                </c:pt>
                <c:pt idx="236">
                  <c:v>0.26562500000000039</c:v>
                </c:pt>
                <c:pt idx="237">
                  <c:v>0.26171875000000039</c:v>
                </c:pt>
                <c:pt idx="238">
                  <c:v>0.25781250000000039</c:v>
                </c:pt>
                <c:pt idx="239">
                  <c:v>0.25390625000000039</c:v>
                </c:pt>
                <c:pt idx="240">
                  <c:v>0.25000000000000039</c:v>
                </c:pt>
                <c:pt idx="241">
                  <c:v>0.24609374999999997</c:v>
                </c:pt>
                <c:pt idx="242">
                  <c:v>0.24218749999999997</c:v>
                </c:pt>
                <c:pt idx="243">
                  <c:v>0.23828124999999997</c:v>
                </c:pt>
                <c:pt idx="244">
                  <c:v>0.23437499999999997</c:v>
                </c:pt>
                <c:pt idx="245">
                  <c:v>0.23046874999999997</c:v>
                </c:pt>
                <c:pt idx="246">
                  <c:v>0.22656249999999997</c:v>
                </c:pt>
                <c:pt idx="247">
                  <c:v>0.22265624999999997</c:v>
                </c:pt>
                <c:pt idx="248">
                  <c:v>0.21874999999999997</c:v>
                </c:pt>
                <c:pt idx="249">
                  <c:v>0.21484374999999997</c:v>
                </c:pt>
                <c:pt idx="250">
                  <c:v>0.21093749999999997</c:v>
                </c:pt>
                <c:pt idx="251">
                  <c:v>0.20703124999999997</c:v>
                </c:pt>
                <c:pt idx="252">
                  <c:v>0.20312499999999997</c:v>
                </c:pt>
                <c:pt idx="253">
                  <c:v>0.19921874999999997</c:v>
                </c:pt>
                <c:pt idx="254">
                  <c:v>0.19531249999999997</c:v>
                </c:pt>
                <c:pt idx="255">
                  <c:v>0.19140624999999997</c:v>
                </c:pt>
                <c:pt idx="256">
                  <c:v>0.18749999999999997</c:v>
                </c:pt>
                <c:pt idx="257">
                  <c:v>0.18359374999999997</c:v>
                </c:pt>
                <c:pt idx="258">
                  <c:v>0.17968749999999997</c:v>
                </c:pt>
                <c:pt idx="259">
                  <c:v>0.17578124999999997</c:v>
                </c:pt>
                <c:pt idx="260">
                  <c:v>0.17187499999999997</c:v>
                </c:pt>
                <c:pt idx="261">
                  <c:v>0.16796874999999997</c:v>
                </c:pt>
                <c:pt idx="262">
                  <c:v>0.16406249999999997</c:v>
                </c:pt>
                <c:pt idx="263">
                  <c:v>0.16015624999999997</c:v>
                </c:pt>
                <c:pt idx="264">
                  <c:v>0.15624999999999997</c:v>
                </c:pt>
                <c:pt idx="265">
                  <c:v>0.15234374999999997</c:v>
                </c:pt>
                <c:pt idx="266">
                  <c:v>0.14843749999999997</c:v>
                </c:pt>
                <c:pt idx="267">
                  <c:v>0.14453124999999997</c:v>
                </c:pt>
                <c:pt idx="268">
                  <c:v>0.14062499999999997</c:v>
                </c:pt>
                <c:pt idx="269">
                  <c:v>0.13671874999999997</c:v>
                </c:pt>
                <c:pt idx="270">
                  <c:v>0.13281249999999997</c:v>
                </c:pt>
                <c:pt idx="271">
                  <c:v>0.12890624999999997</c:v>
                </c:pt>
                <c:pt idx="272">
                  <c:v>0.12499999999999997</c:v>
                </c:pt>
                <c:pt idx="273">
                  <c:v>0.12109374999999997</c:v>
                </c:pt>
                <c:pt idx="274">
                  <c:v>0.11718749999999997</c:v>
                </c:pt>
                <c:pt idx="275">
                  <c:v>0.11328124999999997</c:v>
                </c:pt>
                <c:pt idx="276">
                  <c:v>0.10937499999999997</c:v>
                </c:pt>
                <c:pt idx="277">
                  <c:v>0.10546874999999997</c:v>
                </c:pt>
                <c:pt idx="278">
                  <c:v>0.10156249999999997</c:v>
                </c:pt>
                <c:pt idx="279">
                  <c:v>9.765625E-2</c:v>
                </c:pt>
                <c:pt idx="280">
                  <c:v>9.375E-2</c:v>
                </c:pt>
                <c:pt idx="281">
                  <c:v>8.984375E-2</c:v>
                </c:pt>
                <c:pt idx="282">
                  <c:v>8.59375E-2</c:v>
                </c:pt>
                <c:pt idx="283">
                  <c:v>8.203125E-2</c:v>
                </c:pt>
                <c:pt idx="284">
                  <c:v>7.8125E-2</c:v>
                </c:pt>
                <c:pt idx="285">
                  <c:v>7.421875E-2</c:v>
                </c:pt>
                <c:pt idx="286">
                  <c:v>7.03125E-2</c:v>
                </c:pt>
                <c:pt idx="287">
                  <c:v>6.640625E-2</c:v>
                </c:pt>
                <c:pt idx="288">
                  <c:v>6.25E-2</c:v>
                </c:pt>
                <c:pt idx="289">
                  <c:v>5.859375E-2</c:v>
                </c:pt>
                <c:pt idx="290">
                  <c:v>5.46875E-2</c:v>
                </c:pt>
                <c:pt idx="291">
                  <c:v>5.078125E-2</c:v>
                </c:pt>
                <c:pt idx="292">
                  <c:v>4.6875E-2</c:v>
                </c:pt>
                <c:pt idx="293">
                  <c:v>4.296875E-2</c:v>
                </c:pt>
                <c:pt idx="294">
                  <c:v>3.90625E-2</c:v>
                </c:pt>
                <c:pt idx="295">
                  <c:v>3.515625E-2</c:v>
                </c:pt>
                <c:pt idx="296">
                  <c:v>3.125E-2</c:v>
                </c:pt>
                <c:pt idx="297">
                  <c:v>2.734375E-2</c:v>
                </c:pt>
                <c:pt idx="298">
                  <c:v>2.34375E-2</c:v>
                </c:pt>
                <c:pt idx="299">
                  <c:v>1.953125E-2</c:v>
                </c:pt>
                <c:pt idx="300">
                  <c:v>1.5625E-2</c:v>
                </c:pt>
                <c:pt idx="301">
                  <c:v>1.171875E-2</c:v>
                </c:pt>
                <c:pt idx="302">
                  <c:v>7.8125E-3</c:v>
                </c:pt>
                <c:pt idx="303">
                  <c:v>3.90625E-3</c:v>
                </c:pt>
                <c:pt idx="304">
                  <c:v>0</c:v>
                </c:pt>
              </c:numCache>
            </c:numRef>
          </c:yVal>
          <c:smooth val="1"/>
        </c:ser>
        <c:ser>
          <c:idx val="5"/>
          <c:order val="1"/>
          <c:tx>
            <c:strRef>
              <c:f>dwtr_exterior_secondary!$G$2</c:f>
              <c:strCache>
                <c:ptCount val="1"/>
                <c:pt idx="0">
                  <c:v>Channel Width (ft)</c:v>
                </c:pt>
              </c:strCache>
            </c:strRef>
          </c:tx>
          <c:spPr>
            <a:ln w="28575" cap="rnd">
              <a:solidFill>
                <a:schemeClr val="bg2">
                  <a:lumMod val="75000"/>
                </a:schemeClr>
              </a:solidFill>
              <a:round/>
            </a:ln>
            <a:effectLst/>
          </c:spPr>
          <c:marker>
            <c:symbol val="none"/>
          </c:marker>
          <c:xVal>
            <c:numRef>
              <c:f>dwtr_exterior_secondary!$A$3:$A$307</c:f>
              <c:numCache>
                <c:formatCode>General</c:formatCode>
                <c:ptCount val="30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32.25</c:v>
                </c:pt>
                <c:pt idx="130">
                  <c:v>32.5</c:v>
                </c:pt>
                <c:pt idx="131">
                  <c:v>32.75</c:v>
                </c:pt>
                <c:pt idx="132">
                  <c:v>33</c:v>
                </c:pt>
                <c:pt idx="133">
                  <c:v>33.25</c:v>
                </c:pt>
                <c:pt idx="134">
                  <c:v>33.5</c:v>
                </c:pt>
                <c:pt idx="135">
                  <c:v>33.75</c:v>
                </c:pt>
                <c:pt idx="136">
                  <c:v>34</c:v>
                </c:pt>
                <c:pt idx="137">
                  <c:v>34.25</c:v>
                </c:pt>
                <c:pt idx="138">
                  <c:v>34.5</c:v>
                </c:pt>
                <c:pt idx="139">
                  <c:v>34.75</c:v>
                </c:pt>
                <c:pt idx="140">
                  <c:v>35</c:v>
                </c:pt>
                <c:pt idx="141">
                  <c:v>35.25</c:v>
                </c:pt>
                <c:pt idx="142">
                  <c:v>35.5</c:v>
                </c:pt>
                <c:pt idx="143">
                  <c:v>35.75</c:v>
                </c:pt>
                <c:pt idx="144">
                  <c:v>36</c:v>
                </c:pt>
                <c:pt idx="145">
                  <c:v>36.25</c:v>
                </c:pt>
                <c:pt idx="146">
                  <c:v>36.5</c:v>
                </c:pt>
                <c:pt idx="147">
                  <c:v>36.75</c:v>
                </c:pt>
                <c:pt idx="148">
                  <c:v>37</c:v>
                </c:pt>
                <c:pt idx="149">
                  <c:v>37.25</c:v>
                </c:pt>
                <c:pt idx="150">
                  <c:v>37.5</c:v>
                </c:pt>
                <c:pt idx="151">
                  <c:v>37.75</c:v>
                </c:pt>
                <c:pt idx="152">
                  <c:v>38</c:v>
                </c:pt>
                <c:pt idx="153">
                  <c:v>38.25</c:v>
                </c:pt>
                <c:pt idx="154">
                  <c:v>38.5</c:v>
                </c:pt>
                <c:pt idx="155">
                  <c:v>38.75</c:v>
                </c:pt>
                <c:pt idx="156">
                  <c:v>39</c:v>
                </c:pt>
                <c:pt idx="157">
                  <c:v>39.25</c:v>
                </c:pt>
                <c:pt idx="158">
                  <c:v>39.5</c:v>
                </c:pt>
                <c:pt idx="159">
                  <c:v>39.75</c:v>
                </c:pt>
                <c:pt idx="160">
                  <c:v>40</c:v>
                </c:pt>
                <c:pt idx="161">
                  <c:v>40.25</c:v>
                </c:pt>
                <c:pt idx="162">
                  <c:v>40.5</c:v>
                </c:pt>
                <c:pt idx="163">
                  <c:v>40.75</c:v>
                </c:pt>
                <c:pt idx="164">
                  <c:v>41</c:v>
                </c:pt>
                <c:pt idx="165">
                  <c:v>41.25</c:v>
                </c:pt>
                <c:pt idx="166">
                  <c:v>41.5</c:v>
                </c:pt>
                <c:pt idx="167">
                  <c:v>41.75</c:v>
                </c:pt>
                <c:pt idx="168">
                  <c:v>42</c:v>
                </c:pt>
                <c:pt idx="169">
                  <c:v>42.25</c:v>
                </c:pt>
                <c:pt idx="170">
                  <c:v>42.5</c:v>
                </c:pt>
                <c:pt idx="171">
                  <c:v>42.75</c:v>
                </c:pt>
                <c:pt idx="172">
                  <c:v>43</c:v>
                </c:pt>
                <c:pt idx="173">
                  <c:v>43.25</c:v>
                </c:pt>
                <c:pt idx="174">
                  <c:v>43.5</c:v>
                </c:pt>
                <c:pt idx="175">
                  <c:v>43.75</c:v>
                </c:pt>
                <c:pt idx="176">
                  <c:v>44</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pt idx="225">
                  <c:v>61.25</c:v>
                </c:pt>
                <c:pt idx="226">
                  <c:v>61.5</c:v>
                </c:pt>
                <c:pt idx="227">
                  <c:v>61.75</c:v>
                </c:pt>
                <c:pt idx="228">
                  <c:v>62</c:v>
                </c:pt>
                <c:pt idx="229">
                  <c:v>62.25</c:v>
                </c:pt>
                <c:pt idx="230">
                  <c:v>62.5</c:v>
                </c:pt>
                <c:pt idx="231">
                  <c:v>62.75</c:v>
                </c:pt>
                <c:pt idx="232">
                  <c:v>63</c:v>
                </c:pt>
                <c:pt idx="233">
                  <c:v>63.25</c:v>
                </c:pt>
                <c:pt idx="234">
                  <c:v>63.5</c:v>
                </c:pt>
                <c:pt idx="235">
                  <c:v>63.75</c:v>
                </c:pt>
                <c:pt idx="236">
                  <c:v>64</c:v>
                </c:pt>
                <c:pt idx="237">
                  <c:v>64.25</c:v>
                </c:pt>
                <c:pt idx="238">
                  <c:v>64.5</c:v>
                </c:pt>
                <c:pt idx="239">
                  <c:v>64.75</c:v>
                </c:pt>
                <c:pt idx="240">
                  <c:v>65</c:v>
                </c:pt>
                <c:pt idx="241">
                  <c:v>65.25</c:v>
                </c:pt>
                <c:pt idx="242">
                  <c:v>65.5</c:v>
                </c:pt>
                <c:pt idx="243">
                  <c:v>65.75</c:v>
                </c:pt>
                <c:pt idx="244">
                  <c:v>66</c:v>
                </c:pt>
                <c:pt idx="245">
                  <c:v>66.25</c:v>
                </c:pt>
                <c:pt idx="246">
                  <c:v>66.5</c:v>
                </c:pt>
                <c:pt idx="247">
                  <c:v>66.75</c:v>
                </c:pt>
                <c:pt idx="248">
                  <c:v>67</c:v>
                </c:pt>
                <c:pt idx="249">
                  <c:v>67.25</c:v>
                </c:pt>
                <c:pt idx="250">
                  <c:v>67.5</c:v>
                </c:pt>
                <c:pt idx="251">
                  <c:v>67.75</c:v>
                </c:pt>
                <c:pt idx="252">
                  <c:v>68</c:v>
                </c:pt>
                <c:pt idx="253">
                  <c:v>68.25</c:v>
                </c:pt>
                <c:pt idx="254">
                  <c:v>68.5</c:v>
                </c:pt>
                <c:pt idx="255">
                  <c:v>68.75</c:v>
                </c:pt>
                <c:pt idx="256">
                  <c:v>69</c:v>
                </c:pt>
                <c:pt idx="257">
                  <c:v>69.25</c:v>
                </c:pt>
                <c:pt idx="258">
                  <c:v>69.5</c:v>
                </c:pt>
                <c:pt idx="259">
                  <c:v>69.75</c:v>
                </c:pt>
                <c:pt idx="260">
                  <c:v>70</c:v>
                </c:pt>
                <c:pt idx="261">
                  <c:v>70.25</c:v>
                </c:pt>
                <c:pt idx="262">
                  <c:v>70.5</c:v>
                </c:pt>
                <c:pt idx="263">
                  <c:v>70.75</c:v>
                </c:pt>
                <c:pt idx="264">
                  <c:v>71</c:v>
                </c:pt>
                <c:pt idx="265">
                  <c:v>71.25</c:v>
                </c:pt>
                <c:pt idx="266">
                  <c:v>71.5</c:v>
                </c:pt>
                <c:pt idx="267">
                  <c:v>71.75</c:v>
                </c:pt>
                <c:pt idx="268">
                  <c:v>72</c:v>
                </c:pt>
                <c:pt idx="269">
                  <c:v>72.25</c:v>
                </c:pt>
                <c:pt idx="270">
                  <c:v>72.5</c:v>
                </c:pt>
                <c:pt idx="271">
                  <c:v>72.75</c:v>
                </c:pt>
                <c:pt idx="272">
                  <c:v>73</c:v>
                </c:pt>
                <c:pt idx="273">
                  <c:v>73.25</c:v>
                </c:pt>
                <c:pt idx="274">
                  <c:v>73.5</c:v>
                </c:pt>
                <c:pt idx="275">
                  <c:v>73.75</c:v>
                </c:pt>
                <c:pt idx="276">
                  <c:v>74</c:v>
                </c:pt>
                <c:pt idx="277">
                  <c:v>74.25</c:v>
                </c:pt>
                <c:pt idx="278">
                  <c:v>74.5</c:v>
                </c:pt>
                <c:pt idx="279">
                  <c:v>74.75</c:v>
                </c:pt>
                <c:pt idx="280">
                  <c:v>75</c:v>
                </c:pt>
                <c:pt idx="281">
                  <c:v>75.25</c:v>
                </c:pt>
                <c:pt idx="282">
                  <c:v>75.5</c:v>
                </c:pt>
                <c:pt idx="283">
                  <c:v>75.75</c:v>
                </c:pt>
                <c:pt idx="284">
                  <c:v>76</c:v>
                </c:pt>
                <c:pt idx="285">
                  <c:v>76.25</c:v>
                </c:pt>
                <c:pt idx="286">
                  <c:v>76.5</c:v>
                </c:pt>
                <c:pt idx="287">
                  <c:v>76.75</c:v>
                </c:pt>
                <c:pt idx="288">
                  <c:v>77</c:v>
                </c:pt>
                <c:pt idx="289">
                  <c:v>77.25</c:v>
                </c:pt>
                <c:pt idx="290">
                  <c:v>77.5</c:v>
                </c:pt>
                <c:pt idx="291">
                  <c:v>77.75</c:v>
                </c:pt>
                <c:pt idx="292">
                  <c:v>78</c:v>
                </c:pt>
                <c:pt idx="293">
                  <c:v>78.25</c:v>
                </c:pt>
                <c:pt idx="294">
                  <c:v>78.5</c:v>
                </c:pt>
                <c:pt idx="295">
                  <c:v>78.75</c:v>
                </c:pt>
                <c:pt idx="296">
                  <c:v>79</c:v>
                </c:pt>
                <c:pt idx="297">
                  <c:v>79.25</c:v>
                </c:pt>
                <c:pt idx="298">
                  <c:v>79.5</c:v>
                </c:pt>
                <c:pt idx="299">
                  <c:v>79.75</c:v>
                </c:pt>
                <c:pt idx="300">
                  <c:v>80</c:v>
                </c:pt>
                <c:pt idx="301">
                  <c:v>80.25</c:v>
                </c:pt>
                <c:pt idx="302">
                  <c:v>80.5</c:v>
                </c:pt>
                <c:pt idx="303">
                  <c:v>80.75</c:v>
                </c:pt>
                <c:pt idx="304">
                  <c:v>81</c:v>
                </c:pt>
              </c:numCache>
            </c:numRef>
          </c:xVal>
          <c:yVal>
            <c:numRef>
              <c:f>dwtr_exterior_secondary!$G$3:$G$307</c:f>
              <c:numCache>
                <c:formatCode>General</c:formatCode>
                <c:ptCount val="30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1.00125</c:v>
                </c:pt>
                <c:pt idx="18">
                  <c:v>1.0024999999999999</c:v>
                </c:pt>
                <c:pt idx="19">
                  <c:v>1.0037499999999999</c:v>
                </c:pt>
                <c:pt idx="20">
                  <c:v>1.0049999999999999</c:v>
                </c:pt>
                <c:pt idx="21">
                  <c:v>1.0062500000000001</c:v>
                </c:pt>
                <c:pt idx="22">
                  <c:v>1.0075000000000001</c:v>
                </c:pt>
                <c:pt idx="23">
                  <c:v>1.00875</c:v>
                </c:pt>
                <c:pt idx="24">
                  <c:v>1.01</c:v>
                </c:pt>
                <c:pt idx="25">
                  <c:v>1.0125</c:v>
                </c:pt>
                <c:pt idx="26">
                  <c:v>1.0149999999999999</c:v>
                </c:pt>
                <c:pt idx="27">
                  <c:v>1.0175000000000001</c:v>
                </c:pt>
                <c:pt idx="28">
                  <c:v>1.02</c:v>
                </c:pt>
                <c:pt idx="29">
                  <c:v>1.0225</c:v>
                </c:pt>
                <c:pt idx="30">
                  <c:v>1.0249999999999999</c:v>
                </c:pt>
                <c:pt idx="31">
                  <c:v>1.0275000000000001</c:v>
                </c:pt>
                <c:pt idx="32">
                  <c:v>1.03</c:v>
                </c:pt>
                <c:pt idx="33">
                  <c:v>1.0337499999999999</c:v>
                </c:pt>
                <c:pt idx="34">
                  <c:v>1.0375000000000001</c:v>
                </c:pt>
                <c:pt idx="35">
                  <c:v>1.04125</c:v>
                </c:pt>
                <c:pt idx="36">
                  <c:v>1.0449999999999999</c:v>
                </c:pt>
                <c:pt idx="37">
                  <c:v>1.0487500000000001</c:v>
                </c:pt>
                <c:pt idx="38">
                  <c:v>1.0525</c:v>
                </c:pt>
                <c:pt idx="39">
                  <c:v>1.0562499999999999</c:v>
                </c:pt>
                <c:pt idx="40">
                  <c:v>1.06</c:v>
                </c:pt>
                <c:pt idx="41">
                  <c:v>1.0662499999999999</c:v>
                </c:pt>
                <c:pt idx="42">
                  <c:v>1.0725</c:v>
                </c:pt>
                <c:pt idx="43">
                  <c:v>1.0787500000000001</c:v>
                </c:pt>
                <c:pt idx="44">
                  <c:v>1.085</c:v>
                </c:pt>
                <c:pt idx="45">
                  <c:v>1.0912500000000001</c:v>
                </c:pt>
                <c:pt idx="46">
                  <c:v>1.0974999999999999</c:v>
                </c:pt>
                <c:pt idx="47">
                  <c:v>1.10375</c:v>
                </c:pt>
                <c:pt idx="48">
                  <c:v>1.1100000000000001</c:v>
                </c:pt>
                <c:pt idx="49">
                  <c:v>1.1187499999999999</c:v>
                </c:pt>
                <c:pt idx="50">
                  <c:v>1.1274999999999999</c:v>
                </c:pt>
                <c:pt idx="51">
                  <c:v>1.13625</c:v>
                </c:pt>
                <c:pt idx="52">
                  <c:v>1.145</c:v>
                </c:pt>
                <c:pt idx="53">
                  <c:v>1.1537500000000001</c:v>
                </c:pt>
                <c:pt idx="54">
                  <c:v>1.1625000000000001</c:v>
                </c:pt>
                <c:pt idx="55">
                  <c:v>1.1712499999999999</c:v>
                </c:pt>
                <c:pt idx="56">
                  <c:v>1.18</c:v>
                </c:pt>
                <c:pt idx="57">
                  <c:v>1.1912499999999999</c:v>
                </c:pt>
                <c:pt idx="58">
                  <c:v>1.2024999999999999</c:v>
                </c:pt>
                <c:pt idx="59">
                  <c:v>1.2137500000000001</c:v>
                </c:pt>
                <c:pt idx="60">
                  <c:v>1.2250000000000001</c:v>
                </c:pt>
                <c:pt idx="61">
                  <c:v>1.2362500000000001</c:v>
                </c:pt>
                <c:pt idx="62">
                  <c:v>1.2475000000000001</c:v>
                </c:pt>
                <c:pt idx="63">
                  <c:v>1.25875</c:v>
                </c:pt>
                <c:pt idx="64">
                  <c:v>1.27</c:v>
                </c:pt>
                <c:pt idx="65">
                  <c:v>1.2837499999999999</c:v>
                </c:pt>
                <c:pt idx="66">
                  <c:v>1.2975000000000001</c:v>
                </c:pt>
                <c:pt idx="67">
                  <c:v>1.31125</c:v>
                </c:pt>
                <c:pt idx="68">
                  <c:v>1.325</c:v>
                </c:pt>
                <c:pt idx="69">
                  <c:v>1.3387500000000001</c:v>
                </c:pt>
                <c:pt idx="70">
                  <c:v>1.3525</c:v>
                </c:pt>
                <c:pt idx="71">
                  <c:v>1.36625</c:v>
                </c:pt>
                <c:pt idx="72">
                  <c:v>1.38</c:v>
                </c:pt>
                <c:pt idx="73">
                  <c:v>1.39625</c:v>
                </c:pt>
                <c:pt idx="74">
                  <c:v>1.4125000000000001</c:v>
                </c:pt>
                <c:pt idx="75">
                  <c:v>1.42875</c:v>
                </c:pt>
                <c:pt idx="76">
                  <c:v>1.4450000000000001</c:v>
                </c:pt>
                <c:pt idx="77">
                  <c:v>1.4612499999999999</c:v>
                </c:pt>
                <c:pt idx="78">
                  <c:v>1.4775</c:v>
                </c:pt>
                <c:pt idx="79">
                  <c:v>1.4937499999999999</c:v>
                </c:pt>
                <c:pt idx="80">
                  <c:v>1.51</c:v>
                </c:pt>
                <c:pt idx="81">
                  <c:v>1.5275000000000001</c:v>
                </c:pt>
                <c:pt idx="82">
                  <c:v>1.5449999999999999</c:v>
                </c:pt>
                <c:pt idx="83">
                  <c:v>1.5625</c:v>
                </c:pt>
                <c:pt idx="84">
                  <c:v>1.58</c:v>
                </c:pt>
                <c:pt idx="85">
                  <c:v>1.5974999999999999</c:v>
                </c:pt>
                <c:pt idx="86">
                  <c:v>1.615</c:v>
                </c:pt>
                <c:pt idx="87">
                  <c:v>1.6325000000000001</c:v>
                </c:pt>
                <c:pt idx="88">
                  <c:v>1.65</c:v>
                </c:pt>
                <c:pt idx="89">
                  <c:v>1.66875</c:v>
                </c:pt>
                <c:pt idx="90">
                  <c:v>1.6875</c:v>
                </c:pt>
                <c:pt idx="91">
                  <c:v>1.70625</c:v>
                </c:pt>
                <c:pt idx="92">
                  <c:v>1.7250000000000001</c:v>
                </c:pt>
                <c:pt idx="93">
                  <c:v>1.7437499999999999</c:v>
                </c:pt>
                <c:pt idx="94">
                  <c:v>1.7625</c:v>
                </c:pt>
                <c:pt idx="95">
                  <c:v>1.78125</c:v>
                </c:pt>
                <c:pt idx="96">
                  <c:v>1.8</c:v>
                </c:pt>
                <c:pt idx="97">
                  <c:v>1.8225</c:v>
                </c:pt>
                <c:pt idx="98">
                  <c:v>1.845</c:v>
                </c:pt>
                <c:pt idx="99">
                  <c:v>1.8674999999999999</c:v>
                </c:pt>
                <c:pt idx="100">
                  <c:v>1.89</c:v>
                </c:pt>
                <c:pt idx="101">
                  <c:v>1.9125000000000001</c:v>
                </c:pt>
                <c:pt idx="102">
                  <c:v>1.9350000000000001</c:v>
                </c:pt>
                <c:pt idx="103">
                  <c:v>1.9575</c:v>
                </c:pt>
                <c:pt idx="104">
                  <c:v>1.98</c:v>
                </c:pt>
                <c:pt idx="105">
                  <c:v>2.0062500000000001</c:v>
                </c:pt>
                <c:pt idx="106">
                  <c:v>2.0325000000000002</c:v>
                </c:pt>
                <c:pt idx="107">
                  <c:v>2.0587499999999999</c:v>
                </c:pt>
                <c:pt idx="108">
                  <c:v>2.085</c:v>
                </c:pt>
                <c:pt idx="109">
                  <c:v>2.1112500000000001</c:v>
                </c:pt>
                <c:pt idx="110">
                  <c:v>2.1375000000000002</c:v>
                </c:pt>
                <c:pt idx="111">
                  <c:v>2.1637499999999998</c:v>
                </c:pt>
                <c:pt idx="112">
                  <c:v>2.19</c:v>
                </c:pt>
                <c:pt idx="113">
                  <c:v>2.2212499999999999</c:v>
                </c:pt>
                <c:pt idx="114">
                  <c:v>2.2524999999999999</c:v>
                </c:pt>
                <c:pt idx="115">
                  <c:v>2.2837499999999999</c:v>
                </c:pt>
                <c:pt idx="116">
                  <c:v>2.3149999999999999</c:v>
                </c:pt>
                <c:pt idx="117">
                  <c:v>2.3462499999999999</c:v>
                </c:pt>
                <c:pt idx="118">
                  <c:v>2.3774999999999999</c:v>
                </c:pt>
                <c:pt idx="119">
                  <c:v>2.4087499999999999</c:v>
                </c:pt>
                <c:pt idx="120">
                  <c:v>2.44</c:v>
                </c:pt>
                <c:pt idx="121">
                  <c:v>2.4787499999999998</c:v>
                </c:pt>
                <c:pt idx="122">
                  <c:v>2.5175000000000001</c:v>
                </c:pt>
                <c:pt idx="123">
                  <c:v>2.5562499999999999</c:v>
                </c:pt>
                <c:pt idx="124">
                  <c:v>2.5950000000000002</c:v>
                </c:pt>
                <c:pt idx="125">
                  <c:v>2.63375</c:v>
                </c:pt>
                <c:pt idx="126">
                  <c:v>2.6724999999999999</c:v>
                </c:pt>
                <c:pt idx="127">
                  <c:v>2.7112500000000002</c:v>
                </c:pt>
                <c:pt idx="128">
                  <c:v>2.75</c:v>
                </c:pt>
                <c:pt idx="129">
                  <c:v>2.7937500000000002</c:v>
                </c:pt>
                <c:pt idx="130">
                  <c:v>2.8374999999999999</c:v>
                </c:pt>
                <c:pt idx="131">
                  <c:v>2.8812500000000001</c:v>
                </c:pt>
                <c:pt idx="132">
                  <c:v>2.9249999999999998</c:v>
                </c:pt>
                <c:pt idx="133">
                  <c:v>2.96875</c:v>
                </c:pt>
                <c:pt idx="134">
                  <c:v>3.0125000000000002</c:v>
                </c:pt>
                <c:pt idx="135">
                  <c:v>3.0562499999999999</c:v>
                </c:pt>
                <c:pt idx="136">
                  <c:v>3.1</c:v>
                </c:pt>
                <c:pt idx="137">
                  <c:v>3.1375000000000002</c:v>
                </c:pt>
                <c:pt idx="138">
                  <c:v>3.1749999999999998</c:v>
                </c:pt>
                <c:pt idx="139">
                  <c:v>3.2124999999999999</c:v>
                </c:pt>
                <c:pt idx="140">
                  <c:v>3.25</c:v>
                </c:pt>
                <c:pt idx="141">
                  <c:v>3.2875000000000001</c:v>
                </c:pt>
                <c:pt idx="142">
                  <c:v>3.3250000000000002</c:v>
                </c:pt>
                <c:pt idx="143">
                  <c:v>3.3624999999999998</c:v>
                </c:pt>
                <c:pt idx="144">
                  <c:v>3.4</c:v>
                </c:pt>
                <c:pt idx="145">
                  <c:v>3.4312499999999999</c:v>
                </c:pt>
                <c:pt idx="146">
                  <c:v>3.4624999999999999</c:v>
                </c:pt>
                <c:pt idx="147">
                  <c:v>3.4937499999999999</c:v>
                </c:pt>
                <c:pt idx="148">
                  <c:v>3.5249999999999999</c:v>
                </c:pt>
                <c:pt idx="149">
                  <c:v>3.5562499999999999</c:v>
                </c:pt>
                <c:pt idx="150">
                  <c:v>3.5874999999999999</c:v>
                </c:pt>
                <c:pt idx="151">
                  <c:v>3.6187499999999999</c:v>
                </c:pt>
                <c:pt idx="152">
                  <c:v>3.65</c:v>
                </c:pt>
                <c:pt idx="153">
                  <c:v>3.6749999999999998</c:v>
                </c:pt>
                <c:pt idx="154">
                  <c:v>3.7</c:v>
                </c:pt>
                <c:pt idx="155">
                  <c:v>3.7250000000000001</c:v>
                </c:pt>
                <c:pt idx="156">
                  <c:v>3.75</c:v>
                </c:pt>
                <c:pt idx="157">
                  <c:v>3.7749999999999999</c:v>
                </c:pt>
                <c:pt idx="158">
                  <c:v>3.8</c:v>
                </c:pt>
                <c:pt idx="159">
                  <c:v>3.8250000000000002</c:v>
                </c:pt>
                <c:pt idx="160">
                  <c:v>3.85</c:v>
                </c:pt>
                <c:pt idx="161">
                  <c:v>3.8624999999999998</c:v>
                </c:pt>
                <c:pt idx="162">
                  <c:v>3.875</c:v>
                </c:pt>
                <c:pt idx="163">
                  <c:v>3.8875000000000002</c:v>
                </c:pt>
                <c:pt idx="164">
                  <c:v>3.9</c:v>
                </c:pt>
                <c:pt idx="165">
                  <c:v>3.9125000000000001</c:v>
                </c:pt>
                <c:pt idx="166">
                  <c:v>3.9249999999999998</c:v>
                </c:pt>
                <c:pt idx="167">
                  <c:v>3.9375</c:v>
                </c:pt>
                <c:pt idx="168">
                  <c:v>3.95</c:v>
                </c:pt>
                <c:pt idx="169">
                  <c:v>3.9562499999999998</c:v>
                </c:pt>
                <c:pt idx="170">
                  <c:v>3.9624999999999999</c:v>
                </c:pt>
                <c:pt idx="171">
                  <c:v>3.96875</c:v>
                </c:pt>
                <c:pt idx="172">
                  <c:v>3.9750000000000001</c:v>
                </c:pt>
                <c:pt idx="173">
                  <c:v>3.9812500000000002</c:v>
                </c:pt>
                <c:pt idx="174">
                  <c:v>3.9874999999999998</c:v>
                </c:pt>
                <c:pt idx="175">
                  <c:v>3.9937499999999999</c:v>
                </c:pt>
                <c:pt idx="176">
                  <c:v>4</c:v>
                </c:pt>
                <c:pt idx="177">
                  <c:v>4.0731250000000001</c:v>
                </c:pt>
                <c:pt idx="178">
                  <c:v>4.1462500000000002</c:v>
                </c:pt>
                <c:pt idx="179">
                  <c:v>4.2193750000000003</c:v>
                </c:pt>
                <c:pt idx="180">
                  <c:v>4.2925000000000004</c:v>
                </c:pt>
                <c:pt idx="181">
                  <c:v>4.3656249999999996</c:v>
                </c:pt>
                <c:pt idx="182">
                  <c:v>4.4387499999999998</c:v>
                </c:pt>
                <c:pt idx="183">
                  <c:v>4.5118749999999999</c:v>
                </c:pt>
                <c:pt idx="184">
                  <c:v>4.585</c:v>
                </c:pt>
                <c:pt idx="185">
                  <c:v>4.6581250000000001</c:v>
                </c:pt>
                <c:pt idx="186">
                  <c:v>4.7312500000000002</c:v>
                </c:pt>
                <c:pt idx="187">
                  <c:v>4.8043750000000003</c:v>
                </c:pt>
                <c:pt idx="188">
                  <c:v>4.8775000000000004</c:v>
                </c:pt>
                <c:pt idx="189">
                  <c:v>4.9506249999999996</c:v>
                </c:pt>
                <c:pt idx="190">
                  <c:v>5.0237499999999997</c:v>
                </c:pt>
                <c:pt idx="191">
                  <c:v>5.0968749999999998</c:v>
                </c:pt>
                <c:pt idx="192">
                  <c:v>5.17</c:v>
                </c:pt>
                <c:pt idx="193">
                  <c:v>5.2424999999999997</c:v>
                </c:pt>
                <c:pt idx="194">
                  <c:v>5.3150000000000004</c:v>
                </c:pt>
                <c:pt idx="195">
                  <c:v>5.3875000000000002</c:v>
                </c:pt>
                <c:pt idx="196">
                  <c:v>5.46</c:v>
                </c:pt>
                <c:pt idx="197">
                  <c:v>5.5324999999999998</c:v>
                </c:pt>
                <c:pt idx="198">
                  <c:v>5.6050000000000004</c:v>
                </c:pt>
                <c:pt idx="199">
                  <c:v>5.6775000000000002</c:v>
                </c:pt>
                <c:pt idx="200">
                  <c:v>5.75</c:v>
                </c:pt>
                <c:pt idx="201">
                  <c:v>5.8224999999999998</c:v>
                </c:pt>
                <c:pt idx="202">
                  <c:v>5.8949999999999996</c:v>
                </c:pt>
                <c:pt idx="203">
                  <c:v>5.9675000000000002</c:v>
                </c:pt>
                <c:pt idx="204">
                  <c:v>6.04</c:v>
                </c:pt>
                <c:pt idx="205">
                  <c:v>6.1124999999999998</c:v>
                </c:pt>
                <c:pt idx="206">
                  <c:v>6.1849999999999996</c:v>
                </c:pt>
                <c:pt idx="207">
                  <c:v>6.2575000000000003</c:v>
                </c:pt>
                <c:pt idx="208">
                  <c:v>6.33</c:v>
                </c:pt>
                <c:pt idx="209">
                  <c:v>6.4031250000000002</c:v>
                </c:pt>
                <c:pt idx="210">
                  <c:v>6.4762500000000003</c:v>
                </c:pt>
                <c:pt idx="211">
                  <c:v>6.5493750000000004</c:v>
                </c:pt>
                <c:pt idx="212">
                  <c:v>6.6224999999999996</c:v>
                </c:pt>
                <c:pt idx="213">
                  <c:v>6.6956249999999997</c:v>
                </c:pt>
                <c:pt idx="214">
                  <c:v>6.7687499999999998</c:v>
                </c:pt>
                <c:pt idx="215">
                  <c:v>6.8418749999999999</c:v>
                </c:pt>
                <c:pt idx="216">
                  <c:v>6.915</c:v>
                </c:pt>
                <c:pt idx="217">
                  <c:v>6.9881250000000001</c:v>
                </c:pt>
                <c:pt idx="218">
                  <c:v>7.0612500000000002</c:v>
                </c:pt>
                <c:pt idx="219">
                  <c:v>7.1343750000000004</c:v>
                </c:pt>
                <c:pt idx="220">
                  <c:v>7.2074999999999996</c:v>
                </c:pt>
                <c:pt idx="221">
                  <c:v>7.2806249999999997</c:v>
                </c:pt>
                <c:pt idx="222">
                  <c:v>7.3537499999999998</c:v>
                </c:pt>
                <c:pt idx="223">
                  <c:v>7.4268750000000097</c:v>
                </c:pt>
                <c:pt idx="224">
                  <c:v>7.5000000000000098</c:v>
                </c:pt>
                <c:pt idx="225">
                  <c:v>7.5731250000000001</c:v>
                </c:pt>
                <c:pt idx="226">
                  <c:v>7.6462500000000002</c:v>
                </c:pt>
                <c:pt idx="227">
                  <c:v>7.7193750000000003</c:v>
                </c:pt>
                <c:pt idx="228">
                  <c:v>7.7925000000000004</c:v>
                </c:pt>
                <c:pt idx="229">
                  <c:v>7.8656249999999996</c:v>
                </c:pt>
                <c:pt idx="230">
                  <c:v>7.9387499999999998</c:v>
                </c:pt>
                <c:pt idx="231">
                  <c:v>8.0118749999999999</c:v>
                </c:pt>
                <c:pt idx="232">
                  <c:v>8.0850000000000009</c:v>
                </c:pt>
                <c:pt idx="233">
                  <c:v>8.1581250000000001</c:v>
                </c:pt>
                <c:pt idx="234">
                  <c:v>8.2312499999999993</c:v>
                </c:pt>
                <c:pt idx="235">
                  <c:v>8.3043750000000092</c:v>
                </c:pt>
                <c:pt idx="236">
                  <c:v>8.3775000000000102</c:v>
                </c:pt>
                <c:pt idx="237">
                  <c:v>8.4506250000000094</c:v>
                </c:pt>
                <c:pt idx="238">
                  <c:v>8.5237500000000104</c:v>
                </c:pt>
                <c:pt idx="239">
                  <c:v>8.5968750000000096</c:v>
                </c:pt>
                <c:pt idx="240">
                  <c:v>8.6700000000000106</c:v>
                </c:pt>
                <c:pt idx="241">
                  <c:v>8.7424999999999997</c:v>
                </c:pt>
                <c:pt idx="242">
                  <c:v>8.8149999999999995</c:v>
                </c:pt>
                <c:pt idx="243">
                  <c:v>8.8874999999999993</c:v>
                </c:pt>
                <c:pt idx="244">
                  <c:v>8.9600000000000009</c:v>
                </c:pt>
                <c:pt idx="245">
                  <c:v>9.0325000000000006</c:v>
                </c:pt>
                <c:pt idx="246">
                  <c:v>9.1050000000000004</c:v>
                </c:pt>
                <c:pt idx="247">
                  <c:v>9.1775000000000002</c:v>
                </c:pt>
                <c:pt idx="248">
                  <c:v>9.2500000000000107</c:v>
                </c:pt>
                <c:pt idx="249">
                  <c:v>9.3225000000000104</c:v>
                </c:pt>
                <c:pt idx="250">
                  <c:v>9.3950000000000102</c:v>
                </c:pt>
                <c:pt idx="251">
                  <c:v>9.46750000000001</c:v>
                </c:pt>
                <c:pt idx="252">
                  <c:v>9.5400000000000098</c:v>
                </c:pt>
                <c:pt idx="253">
                  <c:v>9.6125000000000096</c:v>
                </c:pt>
                <c:pt idx="254">
                  <c:v>9.6850000000000094</c:v>
                </c:pt>
                <c:pt idx="255">
                  <c:v>9.7575000000000092</c:v>
                </c:pt>
                <c:pt idx="256">
                  <c:v>9.8300000000000107</c:v>
                </c:pt>
                <c:pt idx="257">
                  <c:v>9.9031249999999993</c:v>
                </c:pt>
                <c:pt idx="258">
                  <c:v>9.9762500000000003</c:v>
                </c:pt>
                <c:pt idx="259">
                  <c:v>10.049375</c:v>
                </c:pt>
                <c:pt idx="260">
                  <c:v>10.1225</c:v>
                </c:pt>
                <c:pt idx="261">
                  <c:v>10.195625</c:v>
                </c:pt>
                <c:pt idx="262">
                  <c:v>10.268750000000001</c:v>
                </c:pt>
                <c:pt idx="263">
                  <c:v>10.341875</c:v>
                </c:pt>
                <c:pt idx="264">
                  <c:v>10.414999999999999</c:v>
                </c:pt>
                <c:pt idx="265">
                  <c:v>10.488125</c:v>
                </c:pt>
                <c:pt idx="266">
                  <c:v>10.561249999999999</c:v>
                </c:pt>
                <c:pt idx="267">
                  <c:v>10.634375</c:v>
                </c:pt>
                <c:pt idx="268">
                  <c:v>10.7075</c:v>
                </c:pt>
                <c:pt idx="269">
                  <c:v>10.780625000000001</c:v>
                </c:pt>
                <c:pt idx="270">
                  <c:v>10.85375</c:v>
                </c:pt>
                <c:pt idx="271">
                  <c:v>10.926875000000001</c:v>
                </c:pt>
                <c:pt idx="272">
                  <c:v>11</c:v>
                </c:pt>
                <c:pt idx="273">
                  <c:v>11.073124999999999</c:v>
                </c:pt>
                <c:pt idx="274">
                  <c:v>11.14625</c:v>
                </c:pt>
                <c:pt idx="275">
                  <c:v>11.219374999999999</c:v>
                </c:pt>
                <c:pt idx="276">
                  <c:v>11.2925</c:v>
                </c:pt>
                <c:pt idx="277">
                  <c:v>11.365625</c:v>
                </c:pt>
                <c:pt idx="278">
                  <c:v>11.438750000000001</c:v>
                </c:pt>
                <c:pt idx="279">
                  <c:v>11.511875</c:v>
                </c:pt>
                <c:pt idx="280">
                  <c:v>11.585000000000001</c:v>
                </c:pt>
                <c:pt idx="281">
                  <c:v>11.658125</c:v>
                </c:pt>
                <c:pt idx="282">
                  <c:v>11.731249999999999</c:v>
                </c:pt>
                <c:pt idx="283">
                  <c:v>11.804375</c:v>
                </c:pt>
                <c:pt idx="284">
                  <c:v>11.8775</c:v>
                </c:pt>
                <c:pt idx="285">
                  <c:v>11.950625</c:v>
                </c:pt>
                <c:pt idx="286">
                  <c:v>12.02375</c:v>
                </c:pt>
                <c:pt idx="287">
                  <c:v>12.096875000000001</c:v>
                </c:pt>
                <c:pt idx="288">
                  <c:v>12.17</c:v>
                </c:pt>
                <c:pt idx="289">
                  <c:v>12.2425</c:v>
                </c:pt>
                <c:pt idx="290">
                  <c:v>12.315</c:v>
                </c:pt>
                <c:pt idx="291">
                  <c:v>12.387499999999999</c:v>
                </c:pt>
                <c:pt idx="292">
                  <c:v>12.46</c:v>
                </c:pt>
                <c:pt idx="293">
                  <c:v>12.532500000000001</c:v>
                </c:pt>
                <c:pt idx="294">
                  <c:v>12.605</c:v>
                </c:pt>
                <c:pt idx="295">
                  <c:v>12.6775</c:v>
                </c:pt>
                <c:pt idx="296">
                  <c:v>12.75</c:v>
                </c:pt>
                <c:pt idx="297">
                  <c:v>12.8225</c:v>
                </c:pt>
                <c:pt idx="298">
                  <c:v>12.895</c:v>
                </c:pt>
                <c:pt idx="299">
                  <c:v>12.967499999999999</c:v>
                </c:pt>
                <c:pt idx="300">
                  <c:v>13.04</c:v>
                </c:pt>
                <c:pt idx="301">
                  <c:v>13.112500000000001</c:v>
                </c:pt>
                <c:pt idx="302">
                  <c:v>13.185</c:v>
                </c:pt>
                <c:pt idx="303">
                  <c:v>13.2575</c:v>
                </c:pt>
                <c:pt idx="304">
                  <c:v>13.33</c:v>
                </c:pt>
              </c:numCache>
            </c:numRef>
          </c:yVal>
          <c:smooth val="1"/>
        </c:ser>
        <c:ser>
          <c:idx val="14"/>
          <c:order val="2"/>
          <c:tx>
            <c:strRef>
              <c:f>dwtr_exterior_warm!$M$2</c:f>
              <c:strCache>
                <c:ptCount val="1"/>
                <c:pt idx="0">
                  <c:v>Capture Vel Lo</c:v>
                </c:pt>
              </c:strCache>
            </c:strRef>
          </c:tx>
          <c:spPr>
            <a:ln w="19050" cap="rnd">
              <a:solidFill>
                <a:srgbClr val="00B0F0"/>
              </a:solidFill>
              <a:prstDash val="sysDot"/>
              <a:round/>
            </a:ln>
            <a:effectLst/>
          </c:spPr>
          <c:marker>
            <c:symbol val="none"/>
          </c:marker>
          <c:xVal>
            <c:numRef>
              <c:f>dwtr_exterior_warm!$A$3:$A$307</c:f>
              <c:numCache>
                <c:formatCode>General</c:formatCode>
                <c:ptCount val="30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32.25</c:v>
                </c:pt>
                <c:pt idx="130">
                  <c:v>32.5</c:v>
                </c:pt>
                <c:pt idx="131">
                  <c:v>32.75</c:v>
                </c:pt>
                <c:pt idx="132">
                  <c:v>33</c:v>
                </c:pt>
                <c:pt idx="133">
                  <c:v>33.25</c:v>
                </c:pt>
                <c:pt idx="134">
                  <c:v>33.5</c:v>
                </c:pt>
                <c:pt idx="135">
                  <c:v>33.75</c:v>
                </c:pt>
                <c:pt idx="136">
                  <c:v>34</c:v>
                </c:pt>
                <c:pt idx="137">
                  <c:v>34.25</c:v>
                </c:pt>
                <c:pt idx="138">
                  <c:v>34.5</c:v>
                </c:pt>
                <c:pt idx="139">
                  <c:v>34.75</c:v>
                </c:pt>
                <c:pt idx="140">
                  <c:v>35</c:v>
                </c:pt>
                <c:pt idx="141">
                  <c:v>35.25</c:v>
                </c:pt>
                <c:pt idx="142">
                  <c:v>35.5</c:v>
                </c:pt>
                <c:pt idx="143">
                  <c:v>35.75</c:v>
                </c:pt>
                <c:pt idx="144">
                  <c:v>36</c:v>
                </c:pt>
                <c:pt idx="145">
                  <c:v>36.25</c:v>
                </c:pt>
                <c:pt idx="146">
                  <c:v>36.5</c:v>
                </c:pt>
                <c:pt idx="147">
                  <c:v>36.75</c:v>
                </c:pt>
                <c:pt idx="148">
                  <c:v>37</c:v>
                </c:pt>
                <c:pt idx="149">
                  <c:v>37.25</c:v>
                </c:pt>
                <c:pt idx="150">
                  <c:v>37.5</c:v>
                </c:pt>
                <c:pt idx="151">
                  <c:v>37.75</c:v>
                </c:pt>
                <c:pt idx="152">
                  <c:v>38</c:v>
                </c:pt>
                <c:pt idx="153">
                  <c:v>38.25</c:v>
                </c:pt>
                <c:pt idx="154">
                  <c:v>38.5</c:v>
                </c:pt>
                <c:pt idx="155">
                  <c:v>38.75</c:v>
                </c:pt>
                <c:pt idx="156">
                  <c:v>39</c:v>
                </c:pt>
                <c:pt idx="157">
                  <c:v>39.25</c:v>
                </c:pt>
                <c:pt idx="158">
                  <c:v>39.5</c:v>
                </c:pt>
                <c:pt idx="159">
                  <c:v>39.75</c:v>
                </c:pt>
                <c:pt idx="160">
                  <c:v>40</c:v>
                </c:pt>
                <c:pt idx="161">
                  <c:v>40.25</c:v>
                </c:pt>
                <c:pt idx="162">
                  <c:v>40.5</c:v>
                </c:pt>
                <c:pt idx="163">
                  <c:v>40.75</c:v>
                </c:pt>
                <c:pt idx="164">
                  <c:v>41</c:v>
                </c:pt>
                <c:pt idx="165">
                  <c:v>41.25</c:v>
                </c:pt>
                <c:pt idx="166">
                  <c:v>41.5</c:v>
                </c:pt>
                <c:pt idx="167">
                  <c:v>41.75</c:v>
                </c:pt>
                <c:pt idx="168">
                  <c:v>42</c:v>
                </c:pt>
                <c:pt idx="169">
                  <c:v>42.25</c:v>
                </c:pt>
                <c:pt idx="170">
                  <c:v>42.5</c:v>
                </c:pt>
                <c:pt idx="171">
                  <c:v>42.75</c:v>
                </c:pt>
                <c:pt idx="172">
                  <c:v>43</c:v>
                </c:pt>
                <c:pt idx="173">
                  <c:v>43.25</c:v>
                </c:pt>
                <c:pt idx="174">
                  <c:v>43.5</c:v>
                </c:pt>
                <c:pt idx="175">
                  <c:v>43.75</c:v>
                </c:pt>
                <c:pt idx="176">
                  <c:v>44</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pt idx="225">
                  <c:v>61.25</c:v>
                </c:pt>
                <c:pt idx="226">
                  <c:v>61.5</c:v>
                </c:pt>
                <c:pt idx="227">
                  <c:v>61.75</c:v>
                </c:pt>
                <c:pt idx="228">
                  <c:v>62</c:v>
                </c:pt>
                <c:pt idx="229">
                  <c:v>62.25</c:v>
                </c:pt>
                <c:pt idx="230">
                  <c:v>62.5</c:v>
                </c:pt>
                <c:pt idx="231">
                  <c:v>62.75</c:v>
                </c:pt>
                <c:pt idx="232">
                  <c:v>63</c:v>
                </c:pt>
                <c:pt idx="233">
                  <c:v>63.25</c:v>
                </c:pt>
                <c:pt idx="234">
                  <c:v>63.5</c:v>
                </c:pt>
                <c:pt idx="235">
                  <c:v>63.75</c:v>
                </c:pt>
                <c:pt idx="236">
                  <c:v>64</c:v>
                </c:pt>
                <c:pt idx="237">
                  <c:v>64.25</c:v>
                </c:pt>
                <c:pt idx="238">
                  <c:v>64.5</c:v>
                </c:pt>
                <c:pt idx="239">
                  <c:v>64.75</c:v>
                </c:pt>
                <c:pt idx="240">
                  <c:v>65</c:v>
                </c:pt>
                <c:pt idx="241">
                  <c:v>65.25</c:v>
                </c:pt>
                <c:pt idx="242">
                  <c:v>65.5</c:v>
                </c:pt>
                <c:pt idx="243">
                  <c:v>65.75</c:v>
                </c:pt>
                <c:pt idx="244">
                  <c:v>66</c:v>
                </c:pt>
                <c:pt idx="245">
                  <c:v>66.25</c:v>
                </c:pt>
                <c:pt idx="246">
                  <c:v>66.5</c:v>
                </c:pt>
                <c:pt idx="247">
                  <c:v>66.75</c:v>
                </c:pt>
                <c:pt idx="248">
                  <c:v>67</c:v>
                </c:pt>
                <c:pt idx="249">
                  <c:v>67.25</c:v>
                </c:pt>
                <c:pt idx="250">
                  <c:v>67.5</c:v>
                </c:pt>
                <c:pt idx="251">
                  <c:v>67.75</c:v>
                </c:pt>
                <c:pt idx="252">
                  <c:v>68</c:v>
                </c:pt>
                <c:pt idx="253">
                  <c:v>68.25</c:v>
                </c:pt>
                <c:pt idx="254">
                  <c:v>68.5</c:v>
                </c:pt>
                <c:pt idx="255">
                  <c:v>68.75</c:v>
                </c:pt>
                <c:pt idx="256">
                  <c:v>69</c:v>
                </c:pt>
                <c:pt idx="257">
                  <c:v>69.25</c:v>
                </c:pt>
                <c:pt idx="258">
                  <c:v>69.5</c:v>
                </c:pt>
                <c:pt idx="259">
                  <c:v>69.75</c:v>
                </c:pt>
                <c:pt idx="260">
                  <c:v>70</c:v>
                </c:pt>
                <c:pt idx="261">
                  <c:v>70.25</c:v>
                </c:pt>
                <c:pt idx="262">
                  <c:v>70.5</c:v>
                </c:pt>
                <c:pt idx="263">
                  <c:v>70.75</c:v>
                </c:pt>
                <c:pt idx="264">
                  <c:v>71</c:v>
                </c:pt>
                <c:pt idx="265">
                  <c:v>71.25</c:v>
                </c:pt>
                <c:pt idx="266">
                  <c:v>71.5</c:v>
                </c:pt>
                <c:pt idx="267">
                  <c:v>71.75</c:v>
                </c:pt>
                <c:pt idx="268">
                  <c:v>72</c:v>
                </c:pt>
                <c:pt idx="269">
                  <c:v>72.25</c:v>
                </c:pt>
                <c:pt idx="270">
                  <c:v>72.5</c:v>
                </c:pt>
                <c:pt idx="271">
                  <c:v>72.75</c:v>
                </c:pt>
                <c:pt idx="272">
                  <c:v>73</c:v>
                </c:pt>
                <c:pt idx="273">
                  <c:v>73.25</c:v>
                </c:pt>
                <c:pt idx="274">
                  <c:v>73.5</c:v>
                </c:pt>
                <c:pt idx="275">
                  <c:v>73.75</c:v>
                </c:pt>
                <c:pt idx="276">
                  <c:v>74</c:v>
                </c:pt>
                <c:pt idx="277">
                  <c:v>74.25</c:v>
                </c:pt>
                <c:pt idx="278">
                  <c:v>74.5</c:v>
                </c:pt>
                <c:pt idx="279">
                  <c:v>74.75</c:v>
                </c:pt>
                <c:pt idx="280">
                  <c:v>75</c:v>
                </c:pt>
                <c:pt idx="281">
                  <c:v>75.25</c:v>
                </c:pt>
                <c:pt idx="282">
                  <c:v>75.5</c:v>
                </c:pt>
                <c:pt idx="283">
                  <c:v>75.75</c:v>
                </c:pt>
                <c:pt idx="284">
                  <c:v>76</c:v>
                </c:pt>
                <c:pt idx="285">
                  <c:v>76.25</c:v>
                </c:pt>
                <c:pt idx="286">
                  <c:v>76.5</c:v>
                </c:pt>
                <c:pt idx="287">
                  <c:v>76.75</c:v>
                </c:pt>
                <c:pt idx="288">
                  <c:v>77</c:v>
                </c:pt>
                <c:pt idx="289">
                  <c:v>77.25</c:v>
                </c:pt>
                <c:pt idx="290">
                  <c:v>77.5</c:v>
                </c:pt>
                <c:pt idx="291">
                  <c:v>77.75</c:v>
                </c:pt>
                <c:pt idx="292">
                  <c:v>78</c:v>
                </c:pt>
                <c:pt idx="293">
                  <c:v>78.25</c:v>
                </c:pt>
                <c:pt idx="294">
                  <c:v>78.5</c:v>
                </c:pt>
                <c:pt idx="295">
                  <c:v>78.75</c:v>
                </c:pt>
                <c:pt idx="296">
                  <c:v>79</c:v>
                </c:pt>
                <c:pt idx="297">
                  <c:v>79.25</c:v>
                </c:pt>
                <c:pt idx="298">
                  <c:v>79.5</c:v>
                </c:pt>
                <c:pt idx="299">
                  <c:v>79.75</c:v>
                </c:pt>
                <c:pt idx="300">
                  <c:v>80</c:v>
                </c:pt>
                <c:pt idx="301">
                  <c:v>80.25</c:v>
                </c:pt>
                <c:pt idx="302">
                  <c:v>80.5</c:v>
                </c:pt>
                <c:pt idx="303">
                  <c:v>80.75</c:v>
                </c:pt>
                <c:pt idx="304">
                  <c:v>81</c:v>
                </c:pt>
              </c:numCache>
            </c:numRef>
          </c:xVal>
          <c:yVal>
            <c:numRef>
              <c:f>dwtr_exterior_warm!$M$3:$M$307</c:f>
              <c:numCache>
                <c:formatCode>General</c:formatCode>
                <c:ptCount val="305"/>
                <c:pt idx="0">
                  <c:v>7</c:v>
                </c:pt>
                <c:pt idx="1">
                  <c:v>7</c:v>
                </c:pt>
                <c:pt idx="2">
                  <c:v>7</c:v>
                </c:pt>
                <c:pt idx="3">
                  <c:v>7</c:v>
                </c:pt>
                <c:pt idx="4">
                  <c:v>7</c:v>
                </c:pt>
                <c:pt idx="5">
                  <c:v>7</c:v>
                </c:pt>
                <c:pt idx="6">
                  <c:v>7</c:v>
                </c:pt>
                <c:pt idx="7">
                  <c:v>7</c:v>
                </c:pt>
                <c:pt idx="8">
                  <c:v>7</c:v>
                </c:pt>
                <c:pt idx="9">
                  <c:v>7</c:v>
                </c:pt>
                <c:pt idx="10">
                  <c:v>7</c:v>
                </c:pt>
                <c:pt idx="11">
                  <c:v>7</c:v>
                </c:pt>
                <c:pt idx="12">
                  <c:v>7</c:v>
                </c:pt>
                <c:pt idx="13">
                  <c:v>7</c:v>
                </c:pt>
                <c:pt idx="14">
                  <c:v>7</c:v>
                </c:pt>
                <c:pt idx="15">
                  <c:v>7</c:v>
                </c:pt>
                <c:pt idx="16">
                  <c:v>7</c:v>
                </c:pt>
                <c:pt idx="17">
                  <c:v>7</c:v>
                </c:pt>
                <c:pt idx="18">
                  <c:v>7</c:v>
                </c:pt>
                <c:pt idx="19">
                  <c:v>7</c:v>
                </c:pt>
                <c:pt idx="20">
                  <c:v>7</c:v>
                </c:pt>
                <c:pt idx="21">
                  <c:v>7</c:v>
                </c:pt>
                <c:pt idx="22">
                  <c:v>7</c:v>
                </c:pt>
                <c:pt idx="23">
                  <c:v>7</c:v>
                </c:pt>
                <c:pt idx="24">
                  <c:v>7</c:v>
                </c:pt>
                <c:pt idx="25">
                  <c:v>7</c:v>
                </c:pt>
                <c:pt idx="26">
                  <c:v>7</c:v>
                </c:pt>
                <c:pt idx="27">
                  <c:v>7</c:v>
                </c:pt>
                <c:pt idx="28">
                  <c:v>7</c:v>
                </c:pt>
                <c:pt idx="29">
                  <c:v>7</c:v>
                </c:pt>
                <c:pt idx="30">
                  <c:v>7</c:v>
                </c:pt>
                <c:pt idx="31">
                  <c:v>7</c:v>
                </c:pt>
                <c:pt idx="32">
                  <c:v>7</c:v>
                </c:pt>
                <c:pt idx="33">
                  <c:v>7</c:v>
                </c:pt>
                <c:pt idx="34">
                  <c:v>7</c:v>
                </c:pt>
                <c:pt idx="35">
                  <c:v>7</c:v>
                </c:pt>
                <c:pt idx="36">
                  <c:v>7</c:v>
                </c:pt>
                <c:pt idx="37">
                  <c:v>7</c:v>
                </c:pt>
                <c:pt idx="38">
                  <c:v>7</c:v>
                </c:pt>
                <c:pt idx="39">
                  <c:v>7</c:v>
                </c:pt>
                <c:pt idx="40">
                  <c:v>7</c:v>
                </c:pt>
                <c:pt idx="41">
                  <c:v>7</c:v>
                </c:pt>
                <c:pt idx="42">
                  <c:v>7</c:v>
                </c:pt>
                <c:pt idx="43">
                  <c:v>7</c:v>
                </c:pt>
                <c:pt idx="44">
                  <c:v>7</c:v>
                </c:pt>
                <c:pt idx="45">
                  <c:v>7</c:v>
                </c:pt>
                <c:pt idx="46">
                  <c:v>7</c:v>
                </c:pt>
                <c:pt idx="47">
                  <c:v>7</c:v>
                </c:pt>
                <c:pt idx="48">
                  <c:v>7</c:v>
                </c:pt>
                <c:pt idx="49">
                  <c:v>7</c:v>
                </c:pt>
                <c:pt idx="50">
                  <c:v>7</c:v>
                </c:pt>
                <c:pt idx="51">
                  <c:v>7</c:v>
                </c:pt>
                <c:pt idx="52">
                  <c:v>7</c:v>
                </c:pt>
                <c:pt idx="53">
                  <c:v>7</c:v>
                </c:pt>
                <c:pt idx="54">
                  <c:v>7</c:v>
                </c:pt>
                <c:pt idx="55">
                  <c:v>7</c:v>
                </c:pt>
                <c:pt idx="56">
                  <c:v>7</c:v>
                </c:pt>
                <c:pt idx="57">
                  <c:v>7</c:v>
                </c:pt>
                <c:pt idx="58">
                  <c:v>7</c:v>
                </c:pt>
                <c:pt idx="59">
                  <c:v>7</c:v>
                </c:pt>
                <c:pt idx="60">
                  <c:v>7</c:v>
                </c:pt>
                <c:pt idx="61">
                  <c:v>7</c:v>
                </c:pt>
                <c:pt idx="62">
                  <c:v>7</c:v>
                </c:pt>
                <c:pt idx="63">
                  <c:v>7</c:v>
                </c:pt>
                <c:pt idx="64">
                  <c:v>7</c:v>
                </c:pt>
                <c:pt idx="65">
                  <c:v>7</c:v>
                </c:pt>
                <c:pt idx="66">
                  <c:v>7</c:v>
                </c:pt>
                <c:pt idx="67">
                  <c:v>7</c:v>
                </c:pt>
                <c:pt idx="68">
                  <c:v>7</c:v>
                </c:pt>
                <c:pt idx="69">
                  <c:v>7</c:v>
                </c:pt>
                <c:pt idx="70">
                  <c:v>7</c:v>
                </c:pt>
                <c:pt idx="71">
                  <c:v>7</c:v>
                </c:pt>
                <c:pt idx="72">
                  <c:v>7</c:v>
                </c:pt>
                <c:pt idx="73">
                  <c:v>7</c:v>
                </c:pt>
                <c:pt idx="74">
                  <c:v>7</c:v>
                </c:pt>
                <c:pt idx="75">
                  <c:v>7</c:v>
                </c:pt>
                <c:pt idx="76">
                  <c:v>7</c:v>
                </c:pt>
                <c:pt idx="77">
                  <c:v>7</c:v>
                </c:pt>
                <c:pt idx="78">
                  <c:v>7</c:v>
                </c:pt>
                <c:pt idx="79">
                  <c:v>7</c:v>
                </c:pt>
                <c:pt idx="80">
                  <c:v>7</c:v>
                </c:pt>
                <c:pt idx="81">
                  <c:v>7</c:v>
                </c:pt>
                <c:pt idx="82">
                  <c:v>7</c:v>
                </c:pt>
                <c:pt idx="83">
                  <c:v>7</c:v>
                </c:pt>
                <c:pt idx="84">
                  <c:v>7</c:v>
                </c:pt>
                <c:pt idx="85">
                  <c:v>7</c:v>
                </c:pt>
                <c:pt idx="86">
                  <c:v>7</c:v>
                </c:pt>
                <c:pt idx="87">
                  <c:v>7</c:v>
                </c:pt>
                <c:pt idx="88">
                  <c:v>7</c:v>
                </c:pt>
                <c:pt idx="89">
                  <c:v>7</c:v>
                </c:pt>
                <c:pt idx="90">
                  <c:v>7</c:v>
                </c:pt>
                <c:pt idx="91">
                  <c:v>7</c:v>
                </c:pt>
                <c:pt idx="92">
                  <c:v>7</c:v>
                </c:pt>
                <c:pt idx="93">
                  <c:v>7</c:v>
                </c:pt>
                <c:pt idx="94">
                  <c:v>7</c:v>
                </c:pt>
                <c:pt idx="95">
                  <c:v>7</c:v>
                </c:pt>
                <c:pt idx="96">
                  <c:v>7</c:v>
                </c:pt>
                <c:pt idx="97">
                  <c:v>7</c:v>
                </c:pt>
                <c:pt idx="98">
                  <c:v>7</c:v>
                </c:pt>
                <c:pt idx="99">
                  <c:v>7</c:v>
                </c:pt>
                <c:pt idx="100">
                  <c:v>7</c:v>
                </c:pt>
                <c:pt idx="101">
                  <c:v>7</c:v>
                </c:pt>
                <c:pt idx="102">
                  <c:v>7</c:v>
                </c:pt>
                <c:pt idx="103">
                  <c:v>7</c:v>
                </c:pt>
                <c:pt idx="104">
                  <c:v>7</c:v>
                </c:pt>
                <c:pt idx="105">
                  <c:v>7</c:v>
                </c:pt>
                <c:pt idx="106">
                  <c:v>7</c:v>
                </c:pt>
                <c:pt idx="107">
                  <c:v>7</c:v>
                </c:pt>
                <c:pt idx="108">
                  <c:v>7</c:v>
                </c:pt>
                <c:pt idx="109">
                  <c:v>7</c:v>
                </c:pt>
                <c:pt idx="110">
                  <c:v>7</c:v>
                </c:pt>
                <c:pt idx="111">
                  <c:v>7</c:v>
                </c:pt>
                <c:pt idx="112">
                  <c:v>7</c:v>
                </c:pt>
                <c:pt idx="113">
                  <c:v>7</c:v>
                </c:pt>
                <c:pt idx="114">
                  <c:v>7</c:v>
                </c:pt>
                <c:pt idx="115">
                  <c:v>7</c:v>
                </c:pt>
                <c:pt idx="116">
                  <c:v>7</c:v>
                </c:pt>
                <c:pt idx="117">
                  <c:v>7</c:v>
                </c:pt>
                <c:pt idx="118">
                  <c:v>7</c:v>
                </c:pt>
                <c:pt idx="119">
                  <c:v>7</c:v>
                </c:pt>
                <c:pt idx="120">
                  <c:v>7</c:v>
                </c:pt>
                <c:pt idx="121">
                  <c:v>7</c:v>
                </c:pt>
                <c:pt idx="122">
                  <c:v>7</c:v>
                </c:pt>
                <c:pt idx="123">
                  <c:v>7</c:v>
                </c:pt>
                <c:pt idx="124">
                  <c:v>7</c:v>
                </c:pt>
                <c:pt idx="125">
                  <c:v>7</c:v>
                </c:pt>
                <c:pt idx="126">
                  <c:v>7</c:v>
                </c:pt>
                <c:pt idx="127">
                  <c:v>7</c:v>
                </c:pt>
                <c:pt idx="128">
                  <c:v>7</c:v>
                </c:pt>
                <c:pt idx="129">
                  <c:v>7</c:v>
                </c:pt>
                <c:pt idx="130">
                  <c:v>7</c:v>
                </c:pt>
                <c:pt idx="131">
                  <c:v>7</c:v>
                </c:pt>
                <c:pt idx="132">
                  <c:v>7</c:v>
                </c:pt>
                <c:pt idx="133">
                  <c:v>7</c:v>
                </c:pt>
                <c:pt idx="134">
                  <c:v>7</c:v>
                </c:pt>
                <c:pt idx="135">
                  <c:v>7</c:v>
                </c:pt>
                <c:pt idx="136">
                  <c:v>7</c:v>
                </c:pt>
                <c:pt idx="137">
                  <c:v>7</c:v>
                </c:pt>
                <c:pt idx="138">
                  <c:v>7</c:v>
                </c:pt>
                <c:pt idx="139">
                  <c:v>7</c:v>
                </c:pt>
                <c:pt idx="140">
                  <c:v>7</c:v>
                </c:pt>
                <c:pt idx="141">
                  <c:v>7</c:v>
                </c:pt>
                <c:pt idx="142">
                  <c:v>7</c:v>
                </c:pt>
                <c:pt idx="143">
                  <c:v>7</c:v>
                </c:pt>
                <c:pt idx="144">
                  <c:v>7</c:v>
                </c:pt>
                <c:pt idx="145">
                  <c:v>7</c:v>
                </c:pt>
                <c:pt idx="146">
                  <c:v>7</c:v>
                </c:pt>
                <c:pt idx="147">
                  <c:v>7</c:v>
                </c:pt>
                <c:pt idx="148">
                  <c:v>7</c:v>
                </c:pt>
                <c:pt idx="149">
                  <c:v>7</c:v>
                </c:pt>
                <c:pt idx="150">
                  <c:v>7</c:v>
                </c:pt>
                <c:pt idx="151">
                  <c:v>7</c:v>
                </c:pt>
                <c:pt idx="152">
                  <c:v>7</c:v>
                </c:pt>
                <c:pt idx="153">
                  <c:v>7</c:v>
                </c:pt>
                <c:pt idx="154">
                  <c:v>7</c:v>
                </c:pt>
                <c:pt idx="155">
                  <c:v>7</c:v>
                </c:pt>
                <c:pt idx="156">
                  <c:v>7</c:v>
                </c:pt>
                <c:pt idx="157">
                  <c:v>7</c:v>
                </c:pt>
                <c:pt idx="158">
                  <c:v>7</c:v>
                </c:pt>
                <c:pt idx="159">
                  <c:v>7</c:v>
                </c:pt>
                <c:pt idx="160">
                  <c:v>7</c:v>
                </c:pt>
                <c:pt idx="161">
                  <c:v>7</c:v>
                </c:pt>
                <c:pt idx="162">
                  <c:v>7</c:v>
                </c:pt>
                <c:pt idx="163">
                  <c:v>7</c:v>
                </c:pt>
                <c:pt idx="164">
                  <c:v>7</c:v>
                </c:pt>
                <c:pt idx="165">
                  <c:v>7</c:v>
                </c:pt>
                <c:pt idx="166">
                  <c:v>7</c:v>
                </c:pt>
                <c:pt idx="167">
                  <c:v>7</c:v>
                </c:pt>
                <c:pt idx="168">
                  <c:v>7</c:v>
                </c:pt>
                <c:pt idx="169">
                  <c:v>7</c:v>
                </c:pt>
                <c:pt idx="170">
                  <c:v>7</c:v>
                </c:pt>
                <c:pt idx="171">
                  <c:v>7</c:v>
                </c:pt>
                <c:pt idx="172">
                  <c:v>7</c:v>
                </c:pt>
                <c:pt idx="173">
                  <c:v>7</c:v>
                </c:pt>
                <c:pt idx="174">
                  <c:v>7</c:v>
                </c:pt>
                <c:pt idx="175">
                  <c:v>7</c:v>
                </c:pt>
                <c:pt idx="176">
                  <c:v>7</c:v>
                </c:pt>
                <c:pt idx="177">
                  <c:v>7</c:v>
                </c:pt>
                <c:pt idx="178">
                  <c:v>7</c:v>
                </c:pt>
                <c:pt idx="179">
                  <c:v>7</c:v>
                </c:pt>
                <c:pt idx="180">
                  <c:v>7</c:v>
                </c:pt>
                <c:pt idx="181">
                  <c:v>7</c:v>
                </c:pt>
                <c:pt idx="182">
                  <c:v>7</c:v>
                </c:pt>
                <c:pt idx="183">
                  <c:v>7</c:v>
                </c:pt>
                <c:pt idx="184">
                  <c:v>7</c:v>
                </c:pt>
                <c:pt idx="185">
                  <c:v>7</c:v>
                </c:pt>
                <c:pt idx="186">
                  <c:v>7</c:v>
                </c:pt>
                <c:pt idx="187">
                  <c:v>7</c:v>
                </c:pt>
                <c:pt idx="188">
                  <c:v>7</c:v>
                </c:pt>
                <c:pt idx="189">
                  <c:v>7</c:v>
                </c:pt>
                <c:pt idx="190">
                  <c:v>7</c:v>
                </c:pt>
                <c:pt idx="191">
                  <c:v>7</c:v>
                </c:pt>
                <c:pt idx="192">
                  <c:v>7</c:v>
                </c:pt>
                <c:pt idx="193">
                  <c:v>7</c:v>
                </c:pt>
                <c:pt idx="194">
                  <c:v>7</c:v>
                </c:pt>
                <c:pt idx="195">
                  <c:v>7</c:v>
                </c:pt>
                <c:pt idx="196">
                  <c:v>7</c:v>
                </c:pt>
                <c:pt idx="197">
                  <c:v>7</c:v>
                </c:pt>
                <c:pt idx="198">
                  <c:v>7</c:v>
                </c:pt>
                <c:pt idx="199">
                  <c:v>7</c:v>
                </c:pt>
                <c:pt idx="200">
                  <c:v>7</c:v>
                </c:pt>
                <c:pt idx="201">
                  <c:v>7</c:v>
                </c:pt>
                <c:pt idx="202">
                  <c:v>7</c:v>
                </c:pt>
                <c:pt idx="203">
                  <c:v>7</c:v>
                </c:pt>
                <c:pt idx="204">
                  <c:v>7</c:v>
                </c:pt>
                <c:pt idx="205">
                  <c:v>7</c:v>
                </c:pt>
                <c:pt idx="206">
                  <c:v>7</c:v>
                </c:pt>
                <c:pt idx="207">
                  <c:v>7</c:v>
                </c:pt>
                <c:pt idx="208">
                  <c:v>7</c:v>
                </c:pt>
                <c:pt idx="209">
                  <c:v>7</c:v>
                </c:pt>
                <c:pt idx="210">
                  <c:v>7</c:v>
                </c:pt>
                <c:pt idx="211">
                  <c:v>7</c:v>
                </c:pt>
                <c:pt idx="212">
                  <c:v>7</c:v>
                </c:pt>
                <c:pt idx="213">
                  <c:v>7</c:v>
                </c:pt>
                <c:pt idx="214">
                  <c:v>7</c:v>
                </c:pt>
                <c:pt idx="215">
                  <c:v>7</c:v>
                </c:pt>
                <c:pt idx="216">
                  <c:v>7</c:v>
                </c:pt>
                <c:pt idx="217">
                  <c:v>7</c:v>
                </c:pt>
                <c:pt idx="218">
                  <c:v>7</c:v>
                </c:pt>
                <c:pt idx="219">
                  <c:v>7</c:v>
                </c:pt>
                <c:pt idx="220">
                  <c:v>7</c:v>
                </c:pt>
                <c:pt idx="221">
                  <c:v>7</c:v>
                </c:pt>
                <c:pt idx="222">
                  <c:v>7</c:v>
                </c:pt>
                <c:pt idx="223">
                  <c:v>7</c:v>
                </c:pt>
                <c:pt idx="224">
                  <c:v>7</c:v>
                </c:pt>
                <c:pt idx="225">
                  <c:v>7</c:v>
                </c:pt>
                <c:pt idx="226">
                  <c:v>7</c:v>
                </c:pt>
                <c:pt idx="227">
                  <c:v>7</c:v>
                </c:pt>
                <c:pt idx="228">
                  <c:v>7</c:v>
                </c:pt>
                <c:pt idx="229">
                  <c:v>7</c:v>
                </c:pt>
                <c:pt idx="230">
                  <c:v>7</c:v>
                </c:pt>
                <c:pt idx="231">
                  <c:v>7</c:v>
                </c:pt>
                <c:pt idx="232">
                  <c:v>7</c:v>
                </c:pt>
                <c:pt idx="233">
                  <c:v>7</c:v>
                </c:pt>
                <c:pt idx="234">
                  <c:v>7</c:v>
                </c:pt>
                <c:pt idx="235">
                  <c:v>7</c:v>
                </c:pt>
                <c:pt idx="236">
                  <c:v>7</c:v>
                </c:pt>
                <c:pt idx="237">
                  <c:v>7</c:v>
                </c:pt>
                <c:pt idx="238">
                  <c:v>7</c:v>
                </c:pt>
                <c:pt idx="239">
                  <c:v>7</c:v>
                </c:pt>
                <c:pt idx="240">
                  <c:v>7</c:v>
                </c:pt>
                <c:pt idx="241">
                  <c:v>7</c:v>
                </c:pt>
                <c:pt idx="242">
                  <c:v>7</c:v>
                </c:pt>
                <c:pt idx="243">
                  <c:v>7</c:v>
                </c:pt>
                <c:pt idx="244">
                  <c:v>7</c:v>
                </c:pt>
                <c:pt idx="245">
                  <c:v>7</c:v>
                </c:pt>
                <c:pt idx="246">
                  <c:v>7</c:v>
                </c:pt>
                <c:pt idx="247">
                  <c:v>7</c:v>
                </c:pt>
                <c:pt idx="248">
                  <c:v>7</c:v>
                </c:pt>
                <c:pt idx="249">
                  <c:v>7</c:v>
                </c:pt>
                <c:pt idx="250">
                  <c:v>7</c:v>
                </c:pt>
                <c:pt idx="251">
                  <c:v>7</c:v>
                </c:pt>
                <c:pt idx="252">
                  <c:v>7</c:v>
                </c:pt>
                <c:pt idx="253">
                  <c:v>7</c:v>
                </c:pt>
                <c:pt idx="254">
                  <c:v>7</c:v>
                </c:pt>
                <c:pt idx="255">
                  <c:v>7</c:v>
                </c:pt>
                <c:pt idx="256">
                  <c:v>7</c:v>
                </c:pt>
                <c:pt idx="257">
                  <c:v>7</c:v>
                </c:pt>
                <c:pt idx="258">
                  <c:v>7</c:v>
                </c:pt>
                <c:pt idx="259">
                  <c:v>7</c:v>
                </c:pt>
                <c:pt idx="260">
                  <c:v>7</c:v>
                </c:pt>
                <c:pt idx="261">
                  <c:v>7</c:v>
                </c:pt>
                <c:pt idx="262">
                  <c:v>7</c:v>
                </c:pt>
                <c:pt idx="263">
                  <c:v>7</c:v>
                </c:pt>
                <c:pt idx="264">
                  <c:v>7</c:v>
                </c:pt>
                <c:pt idx="265">
                  <c:v>7</c:v>
                </c:pt>
                <c:pt idx="266">
                  <c:v>7</c:v>
                </c:pt>
                <c:pt idx="267">
                  <c:v>7</c:v>
                </c:pt>
                <c:pt idx="268">
                  <c:v>7</c:v>
                </c:pt>
                <c:pt idx="269">
                  <c:v>7</c:v>
                </c:pt>
                <c:pt idx="270">
                  <c:v>7</c:v>
                </c:pt>
                <c:pt idx="271">
                  <c:v>7</c:v>
                </c:pt>
                <c:pt idx="272">
                  <c:v>7</c:v>
                </c:pt>
                <c:pt idx="273">
                  <c:v>7</c:v>
                </c:pt>
                <c:pt idx="274">
                  <c:v>7</c:v>
                </c:pt>
                <c:pt idx="275">
                  <c:v>7</c:v>
                </c:pt>
                <c:pt idx="276">
                  <c:v>7</c:v>
                </c:pt>
                <c:pt idx="277">
                  <c:v>7</c:v>
                </c:pt>
                <c:pt idx="278">
                  <c:v>7</c:v>
                </c:pt>
                <c:pt idx="279">
                  <c:v>7</c:v>
                </c:pt>
                <c:pt idx="280">
                  <c:v>7</c:v>
                </c:pt>
                <c:pt idx="281">
                  <c:v>7</c:v>
                </c:pt>
                <c:pt idx="282">
                  <c:v>7</c:v>
                </c:pt>
                <c:pt idx="283">
                  <c:v>7</c:v>
                </c:pt>
                <c:pt idx="284">
                  <c:v>7</c:v>
                </c:pt>
                <c:pt idx="285">
                  <c:v>7</c:v>
                </c:pt>
                <c:pt idx="286">
                  <c:v>7</c:v>
                </c:pt>
                <c:pt idx="287">
                  <c:v>7</c:v>
                </c:pt>
                <c:pt idx="288">
                  <c:v>7</c:v>
                </c:pt>
                <c:pt idx="289">
                  <c:v>7</c:v>
                </c:pt>
                <c:pt idx="290">
                  <c:v>7</c:v>
                </c:pt>
                <c:pt idx="291">
                  <c:v>7</c:v>
                </c:pt>
                <c:pt idx="292">
                  <c:v>7</c:v>
                </c:pt>
                <c:pt idx="293">
                  <c:v>7</c:v>
                </c:pt>
                <c:pt idx="294">
                  <c:v>7</c:v>
                </c:pt>
                <c:pt idx="295">
                  <c:v>7</c:v>
                </c:pt>
                <c:pt idx="296">
                  <c:v>7</c:v>
                </c:pt>
                <c:pt idx="297">
                  <c:v>7</c:v>
                </c:pt>
                <c:pt idx="298">
                  <c:v>7</c:v>
                </c:pt>
                <c:pt idx="299">
                  <c:v>7</c:v>
                </c:pt>
                <c:pt idx="300">
                  <c:v>7</c:v>
                </c:pt>
                <c:pt idx="301">
                  <c:v>7</c:v>
                </c:pt>
                <c:pt idx="302">
                  <c:v>7</c:v>
                </c:pt>
                <c:pt idx="303">
                  <c:v>7</c:v>
                </c:pt>
                <c:pt idx="304">
                  <c:v>7</c:v>
                </c:pt>
              </c:numCache>
            </c:numRef>
          </c:yVal>
          <c:smooth val="1"/>
        </c:ser>
        <c:ser>
          <c:idx val="15"/>
          <c:order val="3"/>
          <c:tx>
            <c:strRef>
              <c:f>dwtr_exterior_warm!$N$2</c:f>
              <c:strCache>
                <c:ptCount val="1"/>
                <c:pt idx="0">
                  <c:v>Capture Vel Hi</c:v>
                </c:pt>
              </c:strCache>
            </c:strRef>
          </c:tx>
          <c:spPr>
            <a:ln w="19050" cap="rnd">
              <a:solidFill>
                <a:srgbClr val="00B050"/>
              </a:solidFill>
              <a:prstDash val="sysDot"/>
              <a:round/>
            </a:ln>
            <a:effectLst/>
          </c:spPr>
          <c:marker>
            <c:symbol val="none"/>
          </c:marker>
          <c:xVal>
            <c:numRef>
              <c:f>dwtr_exterior_warm!$A$3:$A$307</c:f>
              <c:numCache>
                <c:formatCode>General</c:formatCode>
                <c:ptCount val="30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32.25</c:v>
                </c:pt>
                <c:pt idx="130">
                  <c:v>32.5</c:v>
                </c:pt>
                <c:pt idx="131">
                  <c:v>32.75</c:v>
                </c:pt>
                <c:pt idx="132">
                  <c:v>33</c:v>
                </c:pt>
                <c:pt idx="133">
                  <c:v>33.25</c:v>
                </c:pt>
                <c:pt idx="134">
                  <c:v>33.5</c:v>
                </c:pt>
                <c:pt idx="135">
                  <c:v>33.75</c:v>
                </c:pt>
                <c:pt idx="136">
                  <c:v>34</c:v>
                </c:pt>
                <c:pt idx="137">
                  <c:v>34.25</c:v>
                </c:pt>
                <c:pt idx="138">
                  <c:v>34.5</c:v>
                </c:pt>
                <c:pt idx="139">
                  <c:v>34.75</c:v>
                </c:pt>
                <c:pt idx="140">
                  <c:v>35</c:v>
                </c:pt>
                <c:pt idx="141">
                  <c:v>35.25</c:v>
                </c:pt>
                <c:pt idx="142">
                  <c:v>35.5</c:v>
                </c:pt>
                <c:pt idx="143">
                  <c:v>35.75</c:v>
                </c:pt>
                <c:pt idx="144">
                  <c:v>36</c:v>
                </c:pt>
                <c:pt idx="145">
                  <c:v>36.25</c:v>
                </c:pt>
                <c:pt idx="146">
                  <c:v>36.5</c:v>
                </c:pt>
                <c:pt idx="147">
                  <c:v>36.75</c:v>
                </c:pt>
                <c:pt idx="148">
                  <c:v>37</c:v>
                </c:pt>
                <c:pt idx="149">
                  <c:v>37.25</c:v>
                </c:pt>
                <c:pt idx="150">
                  <c:v>37.5</c:v>
                </c:pt>
                <c:pt idx="151">
                  <c:v>37.75</c:v>
                </c:pt>
                <c:pt idx="152">
                  <c:v>38</c:v>
                </c:pt>
                <c:pt idx="153">
                  <c:v>38.25</c:v>
                </c:pt>
                <c:pt idx="154">
                  <c:v>38.5</c:v>
                </c:pt>
                <c:pt idx="155">
                  <c:v>38.75</c:v>
                </c:pt>
                <c:pt idx="156">
                  <c:v>39</c:v>
                </c:pt>
                <c:pt idx="157">
                  <c:v>39.25</c:v>
                </c:pt>
                <c:pt idx="158">
                  <c:v>39.5</c:v>
                </c:pt>
                <c:pt idx="159">
                  <c:v>39.75</c:v>
                </c:pt>
                <c:pt idx="160">
                  <c:v>40</c:v>
                </c:pt>
                <c:pt idx="161">
                  <c:v>40.25</c:v>
                </c:pt>
                <c:pt idx="162">
                  <c:v>40.5</c:v>
                </c:pt>
                <c:pt idx="163">
                  <c:v>40.75</c:v>
                </c:pt>
                <c:pt idx="164">
                  <c:v>41</c:v>
                </c:pt>
                <c:pt idx="165">
                  <c:v>41.25</c:v>
                </c:pt>
                <c:pt idx="166">
                  <c:v>41.5</c:v>
                </c:pt>
                <c:pt idx="167">
                  <c:v>41.75</c:v>
                </c:pt>
                <c:pt idx="168">
                  <c:v>42</c:v>
                </c:pt>
                <c:pt idx="169">
                  <c:v>42.25</c:v>
                </c:pt>
                <c:pt idx="170">
                  <c:v>42.5</c:v>
                </c:pt>
                <c:pt idx="171">
                  <c:v>42.75</c:v>
                </c:pt>
                <c:pt idx="172">
                  <c:v>43</c:v>
                </c:pt>
                <c:pt idx="173">
                  <c:v>43.25</c:v>
                </c:pt>
                <c:pt idx="174">
                  <c:v>43.5</c:v>
                </c:pt>
                <c:pt idx="175">
                  <c:v>43.75</c:v>
                </c:pt>
                <c:pt idx="176">
                  <c:v>44</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pt idx="225">
                  <c:v>61.25</c:v>
                </c:pt>
                <c:pt idx="226">
                  <c:v>61.5</c:v>
                </c:pt>
                <c:pt idx="227">
                  <c:v>61.75</c:v>
                </c:pt>
                <c:pt idx="228">
                  <c:v>62</c:v>
                </c:pt>
                <c:pt idx="229">
                  <c:v>62.25</c:v>
                </c:pt>
                <c:pt idx="230">
                  <c:v>62.5</c:v>
                </c:pt>
                <c:pt idx="231">
                  <c:v>62.75</c:v>
                </c:pt>
                <c:pt idx="232">
                  <c:v>63</c:v>
                </c:pt>
                <c:pt idx="233">
                  <c:v>63.25</c:v>
                </c:pt>
                <c:pt idx="234">
                  <c:v>63.5</c:v>
                </c:pt>
                <c:pt idx="235">
                  <c:v>63.75</c:v>
                </c:pt>
                <c:pt idx="236">
                  <c:v>64</c:v>
                </c:pt>
                <c:pt idx="237">
                  <c:v>64.25</c:v>
                </c:pt>
                <c:pt idx="238">
                  <c:v>64.5</c:v>
                </c:pt>
                <c:pt idx="239">
                  <c:v>64.75</c:v>
                </c:pt>
                <c:pt idx="240">
                  <c:v>65</c:v>
                </c:pt>
                <c:pt idx="241">
                  <c:v>65.25</c:v>
                </c:pt>
                <c:pt idx="242">
                  <c:v>65.5</c:v>
                </c:pt>
                <c:pt idx="243">
                  <c:v>65.75</c:v>
                </c:pt>
                <c:pt idx="244">
                  <c:v>66</c:v>
                </c:pt>
                <c:pt idx="245">
                  <c:v>66.25</c:v>
                </c:pt>
                <c:pt idx="246">
                  <c:v>66.5</c:v>
                </c:pt>
                <c:pt idx="247">
                  <c:v>66.75</c:v>
                </c:pt>
                <c:pt idx="248">
                  <c:v>67</c:v>
                </c:pt>
                <c:pt idx="249">
                  <c:v>67.25</c:v>
                </c:pt>
                <c:pt idx="250">
                  <c:v>67.5</c:v>
                </c:pt>
                <c:pt idx="251">
                  <c:v>67.75</c:v>
                </c:pt>
                <c:pt idx="252">
                  <c:v>68</c:v>
                </c:pt>
                <c:pt idx="253">
                  <c:v>68.25</c:v>
                </c:pt>
                <c:pt idx="254">
                  <c:v>68.5</c:v>
                </c:pt>
                <c:pt idx="255">
                  <c:v>68.75</c:v>
                </c:pt>
                <c:pt idx="256">
                  <c:v>69</c:v>
                </c:pt>
                <c:pt idx="257">
                  <c:v>69.25</c:v>
                </c:pt>
                <c:pt idx="258">
                  <c:v>69.5</c:v>
                </c:pt>
                <c:pt idx="259">
                  <c:v>69.75</c:v>
                </c:pt>
                <c:pt idx="260">
                  <c:v>70</c:v>
                </c:pt>
                <c:pt idx="261">
                  <c:v>70.25</c:v>
                </c:pt>
                <c:pt idx="262">
                  <c:v>70.5</c:v>
                </c:pt>
                <c:pt idx="263">
                  <c:v>70.75</c:v>
                </c:pt>
                <c:pt idx="264">
                  <c:v>71</c:v>
                </c:pt>
                <c:pt idx="265">
                  <c:v>71.25</c:v>
                </c:pt>
                <c:pt idx="266">
                  <c:v>71.5</c:v>
                </c:pt>
                <c:pt idx="267">
                  <c:v>71.75</c:v>
                </c:pt>
                <c:pt idx="268">
                  <c:v>72</c:v>
                </c:pt>
                <c:pt idx="269">
                  <c:v>72.25</c:v>
                </c:pt>
                <c:pt idx="270">
                  <c:v>72.5</c:v>
                </c:pt>
                <c:pt idx="271">
                  <c:v>72.75</c:v>
                </c:pt>
                <c:pt idx="272">
                  <c:v>73</c:v>
                </c:pt>
                <c:pt idx="273">
                  <c:v>73.25</c:v>
                </c:pt>
                <c:pt idx="274">
                  <c:v>73.5</c:v>
                </c:pt>
                <c:pt idx="275">
                  <c:v>73.75</c:v>
                </c:pt>
                <c:pt idx="276">
                  <c:v>74</c:v>
                </c:pt>
                <c:pt idx="277">
                  <c:v>74.25</c:v>
                </c:pt>
                <c:pt idx="278">
                  <c:v>74.5</c:v>
                </c:pt>
                <c:pt idx="279">
                  <c:v>74.75</c:v>
                </c:pt>
                <c:pt idx="280">
                  <c:v>75</c:v>
                </c:pt>
                <c:pt idx="281">
                  <c:v>75.25</c:v>
                </c:pt>
                <c:pt idx="282">
                  <c:v>75.5</c:v>
                </c:pt>
                <c:pt idx="283">
                  <c:v>75.75</c:v>
                </c:pt>
                <c:pt idx="284">
                  <c:v>76</c:v>
                </c:pt>
                <c:pt idx="285">
                  <c:v>76.25</c:v>
                </c:pt>
                <c:pt idx="286">
                  <c:v>76.5</c:v>
                </c:pt>
                <c:pt idx="287">
                  <c:v>76.75</c:v>
                </c:pt>
                <c:pt idx="288">
                  <c:v>77</c:v>
                </c:pt>
                <c:pt idx="289">
                  <c:v>77.25</c:v>
                </c:pt>
                <c:pt idx="290">
                  <c:v>77.5</c:v>
                </c:pt>
                <c:pt idx="291">
                  <c:v>77.75</c:v>
                </c:pt>
                <c:pt idx="292">
                  <c:v>78</c:v>
                </c:pt>
                <c:pt idx="293">
                  <c:v>78.25</c:v>
                </c:pt>
                <c:pt idx="294">
                  <c:v>78.5</c:v>
                </c:pt>
                <c:pt idx="295">
                  <c:v>78.75</c:v>
                </c:pt>
                <c:pt idx="296">
                  <c:v>79</c:v>
                </c:pt>
                <c:pt idx="297">
                  <c:v>79.25</c:v>
                </c:pt>
                <c:pt idx="298">
                  <c:v>79.5</c:v>
                </c:pt>
                <c:pt idx="299">
                  <c:v>79.75</c:v>
                </c:pt>
                <c:pt idx="300">
                  <c:v>80</c:v>
                </c:pt>
                <c:pt idx="301">
                  <c:v>80.25</c:v>
                </c:pt>
                <c:pt idx="302">
                  <c:v>80.5</c:v>
                </c:pt>
                <c:pt idx="303">
                  <c:v>80.75</c:v>
                </c:pt>
                <c:pt idx="304">
                  <c:v>81</c:v>
                </c:pt>
              </c:numCache>
            </c:numRef>
          </c:xVal>
          <c:yVal>
            <c:numRef>
              <c:f>dwtr_exterior_warm!$N$3:$N$307</c:f>
              <c:numCache>
                <c:formatCode>General</c:formatCode>
                <c:ptCount val="305"/>
                <c:pt idx="0">
                  <c:v>8</c:v>
                </c:pt>
                <c:pt idx="1">
                  <c:v>8</c:v>
                </c:pt>
                <c:pt idx="2">
                  <c:v>8</c:v>
                </c:pt>
                <c:pt idx="3">
                  <c:v>8</c:v>
                </c:pt>
                <c:pt idx="4">
                  <c:v>8</c:v>
                </c:pt>
                <c:pt idx="5">
                  <c:v>8</c:v>
                </c:pt>
                <c:pt idx="6">
                  <c:v>8</c:v>
                </c:pt>
                <c:pt idx="7">
                  <c:v>8</c:v>
                </c:pt>
                <c:pt idx="8">
                  <c:v>8</c:v>
                </c:pt>
                <c:pt idx="9">
                  <c:v>8</c:v>
                </c:pt>
                <c:pt idx="10">
                  <c:v>8</c:v>
                </c:pt>
                <c:pt idx="11">
                  <c:v>8</c:v>
                </c:pt>
                <c:pt idx="12">
                  <c:v>8</c:v>
                </c:pt>
                <c:pt idx="13">
                  <c:v>8</c:v>
                </c:pt>
                <c:pt idx="14">
                  <c:v>8</c:v>
                </c:pt>
                <c:pt idx="15">
                  <c:v>8</c:v>
                </c:pt>
                <c:pt idx="16">
                  <c:v>8</c:v>
                </c:pt>
                <c:pt idx="17">
                  <c:v>8</c:v>
                </c:pt>
                <c:pt idx="18">
                  <c:v>8</c:v>
                </c:pt>
                <c:pt idx="19">
                  <c:v>8</c:v>
                </c:pt>
                <c:pt idx="20">
                  <c:v>8</c:v>
                </c:pt>
                <c:pt idx="21">
                  <c:v>8</c:v>
                </c:pt>
                <c:pt idx="22">
                  <c:v>8</c:v>
                </c:pt>
                <c:pt idx="23">
                  <c:v>8</c:v>
                </c:pt>
                <c:pt idx="24">
                  <c:v>8</c:v>
                </c:pt>
                <c:pt idx="25">
                  <c:v>8</c:v>
                </c:pt>
                <c:pt idx="26">
                  <c:v>8</c:v>
                </c:pt>
                <c:pt idx="27">
                  <c:v>8</c:v>
                </c:pt>
                <c:pt idx="28">
                  <c:v>8</c:v>
                </c:pt>
                <c:pt idx="29">
                  <c:v>8</c:v>
                </c:pt>
                <c:pt idx="30">
                  <c:v>8</c:v>
                </c:pt>
                <c:pt idx="31">
                  <c:v>8</c:v>
                </c:pt>
                <c:pt idx="32">
                  <c:v>8</c:v>
                </c:pt>
                <c:pt idx="33">
                  <c:v>8</c:v>
                </c:pt>
                <c:pt idx="34">
                  <c:v>8</c:v>
                </c:pt>
                <c:pt idx="35">
                  <c:v>8</c:v>
                </c:pt>
                <c:pt idx="36">
                  <c:v>8</c:v>
                </c:pt>
                <c:pt idx="37">
                  <c:v>8</c:v>
                </c:pt>
                <c:pt idx="38">
                  <c:v>8</c:v>
                </c:pt>
                <c:pt idx="39">
                  <c:v>8</c:v>
                </c:pt>
                <c:pt idx="40">
                  <c:v>8</c:v>
                </c:pt>
                <c:pt idx="41">
                  <c:v>8</c:v>
                </c:pt>
                <c:pt idx="42">
                  <c:v>8</c:v>
                </c:pt>
                <c:pt idx="43">
                  <c:v>8</c:v>
                </c:pt>
                <c:pt idx="44">
                  <c:v>8</c:v>
                </c:pt>
                <c:pt idx="45">
                  <c:v>8</c:v>
                </c:pt>
                <c:pt idx="46">
                  <c:v>8</c:v>
                </c:pt>
                <c:pt idx="47">
                  <c:v>8</c:v>
                </c:pt>
                <c:pt idx="48">
                  <c:v>8</c:v>
                </c:pt>
                <c:pt idx="49">
                  <c:v>8</c:v>
                </c:pt>
                <c:pt idx="50">
                  <c:v>8</c:v>
                </c:pt>
                <c:pt idx="51">
                  <c:v>8</c:v>
                </c:pt>
                <c:pt idx="52">
                  <c:v>8</c:v>
                </c:pt>
                <c:pt idx="53">
                  <c:v>8</c:v>
                </c:pt>
                <c:pt idx="54">
                  <c:v>8</c:v>
                </c:pt>
                <c:pt idx="55">
                  <c:v>8</c:v>
                </c:pt>
                <c:pt idx="56">
                  <c:v>8</c:v>
                </c:pt>
                <c:pt idx="57">
                  <c:v>8</c:v>
                </c:pt>
                <c:pt idx="58">
                  <c:v>8</c:v>
                </c:pt>
                <c:pt idx="59">
                  <c:v>8</c:v>
                </c:pt>
                <c:pt idx="60">
                  <c:v>8</c:v>
                </c:pt>
                <c:pt idx="61">
                  <c:v>8</c:v>
                </c:pt>
                <c:pt idx="62">
                  <c:v>8</c:v>
                </c:pt>
                <c:pt idx="63">
                  <c:v>8</c:v>
                </c:pt>
                <c:pt idx="64">
                  <c:v>8</c:v>
                </c:pt>
                <c:pt idx="65">
                  <c:v>8</c:v>
                </c:pt>
                <c:pt idx="66">
                  <c:v>8</c:v>
                </c:pt>
                <c:pt idx="67">
                  <c:v>8</c:v>
                </c:pt>
                <c:pt idx="68">
                  <c:v>8</c:v>
                </c:pt>
                <c:pt idx="69">
                  <c:v>8</c:v>
                </c:pt>
                <c:pt idx="70">
                  <c:v>8</c:v>
                </c:pt>
                <c:pt idx="71">
                  <c:v>8</c:v>
                </c:pt>
                <c:pt idx="72">
                  <c:v>8</c:v>
                </c:pt>
                <c:pt idx="73">
                  <c:v>8</c:v>
                </c:pt>
                <c:pt idx="74">
                  <c:v>8</c:v>
                </c:pt>
                <c:pt idx="75">
                  <c:v>8</c:v>
                </c:pt>
                <c:pt idx="76">
                  <c:v>8</c:v>
                </c:pt>
                <c:pt idx="77">
                  <c:v>8</c:v>
                </c:pt>
                <c:pt idx="78">
                  <c:v>8</c:v>
                </c:pt>
                <c:pt idx="79">
                  <c:v>8</c:v>
                </c:pt>
                <c:pt idx="80">
                  <c:v>8</c:v>
                </c:pt>
                <c:pt idx="81">
                  <c:v>8</c:v>
                </c:pt>
                <c:pt idx="82">
                  <c:v>8</c:v>
                </c:pt>
                <c:pt idx="83">
                  <c:v>8</c:v>
                </c:pt>
                <c:pt idx="84">
                  <c:v>8</c:v>
                </c:pt>
                <c:pt idx="85">
                  <c:v>8</c:v>
                </c:pt>
                <c:pt idx="86">
                  <c:v>8</c:v>
                </c:pt>
                <c:pt idx="87">
                  <c:v>8</c:v>
                </c:pt>
                <c:pt idx="88">
                  <c:v>8</c:v>
                </c:pt>
                <c:pt idx="89">
                  <c:v>8</c:v>
                </c:pt>
                <c:pt idx="90">
                  <c:v>8</c:v>
                </c:pt>
                <c:pt idx="91">
                  <c:v>8</c:v>
                </c:pt>
                <c:pt idx="92">
                  <c:v>8</c:v>
                </c:pt>
                <c:pt idx="93">
                  <c:v>8</c:v>
                </c:pt>
                <c:pt idx="94">
                  <c:v>8</c:v>
                </c:pt>
                <c:pt idx="95">
                  <c:v>8</c:v>
                </c:pt>
                <c:pt idx="96">
                  <c:v>8</c:v>
                </c:pt>
                <c:pt idx="97">
                  <c:v>8</c:v>
                </c:pt>
                <c:pt idx="98">
                  <c:v>8</c:v>
                </c:pt>
                <c:pt idx="99">
                  <c:v>8</c:v>
                </c:pt>
                <c:pt idx="100">
                  <c:v>8</c:v>
                </c:pt>
                <c:pt idx="101">
                  <c:v>8</c:v>
                </c:pt>
                <c:pt idx="102">
                  <c:v>8</c:v>
                </c:pt>
                <c:pt idx="103">
                  <c:v>8</c:v>
                </c:pt>
                <c:pt idx="104">
                  <c:v>8</c:v>
                </c:pt>
                <c:pt idx="105">
                  <c:v>8</c:v>
                </c:pt>
                <c:pt idx="106">
                  <c:v>8</c:v>
                </c:pt>
                <c:pt idx="107">
                  <c:v>8</c:v>
                </c:pt>
                <c:pt idx="108">
                  <c:v>8</c:v>
                </c:pt>
                <c:pt idx="109">
                  <c:v>8</c:v>
                </c:pt>
                <c:pt idx="110">
                  <c:v>8</c:v>
                </c:pt>
                <c:pt idx="111">
                  <c:v>8</c:v>
                </c:pt>
                <c:pt idx="112">
                  <c:v>8</c:v>
                </c:pt>
                <c:pt idx="113">
                  <c:v>8</c:v>
                </c:pt>
                <c:pt idx="114">
                  <c:v>8</c:v>
                </c:pt>
                <c:pt idx="115">
                  <c:v>8</c:v>
                </c:pt>
                <c:pt idx="116">
                  <c:v>8</c:v>
                </c:pt>
                <c:pt idx="117">
                  <c:v>8</c:v>
                </c:pt>
                <c:pt idx="118">
                  <c:v>8</c:v>
                </c:pt>
                <c:pt idx="119">
                  <c:v>8</c:v>
                </c:pt>
                <c:pt idx="120">
                  <c:v>8</c:v>
                </c:pt>
                <c:pt idx="121">
                  <c:v>8</c:v>
                </c:pt>
                <c:pt idx="122">
                  <c:v>8</c:v>
                </c:pt>
                <c:pt idx="123">
                  <c:v>8</c:v>
                </c:pt>
                <c:pt idx="124">
                  <c:v>8</c:v>
                </c:pt>
                <c:pt idx="125">
                  <c:v>8</c:v>
                </c:pt>
                <c:pt idx="126">
                  <c:v>8</c:v>
                </c:pt>
                <c:pt idx="127">
                  <c:v>8</c:v>
                </c:pt>
                <c:pt idx="128">
                  <c:v>8</c:v>
                </c:pt>
                <c:pt idx="129">
                  <c:v>8</c:v>
                </c:pt>
                <c:pt idx="130">
                  <c:v>8</c:v>
                </c:pt>
                <c:pt idx="131">
                  <c:v>8</c:v>
                </c:pt>
                <c:pt idx="132">
                  <c:v>8</c:v>
                </c:pt>
                <c:pt idx="133">
                  <c:v>8</c:v>
                </c:pt>
                <c:pt idx="134">
                  <c:v>8</c:v>
                </c:pt>
                <c:pt idx="135">
                  <c:v>8</c:v>
                </c:pt>
                <c:pt idx="136">
                  <c:v>8</c:v>
                </c:pt>
                <c:pt idx="137">
                  <c:v>8</c:v>
                </c:pt>
                <c:pt idx="138">
                  <c:v>8</c:v>
                </c:pt>
                <c:pt idx="139">
                  <c:v>8</c:v>
                </c:pt>
                <c:pt idx="140">
                  <c:v>8</c:v>
                </c:pt>
                <c:pt idx="141">
                  <c:v>8</c:v>
                </c:pt>
                <c:pt idx="142">
                  <c:v>8</c:v>
                </c:pt>
                <c:pt idx="143">
                  <c:v>8</c:v>
                </c:pt>
                <c:pt idx="144">
                  <c:v>8</c:v>
                </c:pt>
                <c:pt idx="145">
                  <c:v>8</c:v>
                </c:pt>
                <c:pt idx="146">
                  <c:v>8</c:v>
                </c:pt>
                <c:pt idx="147">
                  <c:v>8</c:v>
                </c:pt>
                <c:pt idx="148">
                  <c:v>8</c:v>
                </c:pt>
                <c:pt idx="149">
                  <c:v>8</c:v>
                </c:pt>
                <c:pt idx="150">
                  <c:v>8</c:v>
                </c:pt>
                <c:pt idx="151">
                  <c:v>8</c:v>
                </c:pt>
                <c:pt idx="152">
                  <c:v>8</c:v>
                </c:pt>
                <c:pt idx="153">
                  <c:v>8</c:v>
                </c:pt>
                <c:pt idx="154">
                  <c:v>8</c:v>
                </c:pt>
                <c:pt idx="155">
                  <c:v>8</c:v>
                </c:pt>
                <c:pt idx="156">
                  <c:v>8</c:v>
                </c:pt>
                <c:pt idx="157">
                  <c:v>8</c:v>
                </c:pt>
                <c:pt idx="158">
                  <c:v>8</c:v>
                </c:pt>
                <c:pt idx="159">
                  <c:v>8</c:v>
                </c:pt>
                <c:pt idx="160">
                  <c:v>8</c:v>
                </c:pt>
                <c:pt idx="161">
                  <c:v>8</c:v>
                </c:pt>
                <c:pt idx="162">
                  <c:v>8</c:v>
                </c:pt>
                <c:pt idx="163">
                  <c:v>8</c:v>
                </c:pt>
                <c:pt idx="164">
                  <c:v>8</c:v>
                </c:pt>
                <c:pt idx="165">
                  <c:v>8</c:v>
                </c:pt>
                <c:pt idx="166">
                  <c:v>8</c:v>
                </c:pt>
                <c:pt idx="167">
                  <c:v>8</c:v>
                </c:pt>
                <c:pt idx="168">
                  <c:v>8</c:v>
                </c:pt>
                <c:pt idx="169">
                  <c:v>8</c:v>
                </c:pt>
                <c:pt idx="170">
                  <c:v>8</c:v>
                </c:pt>
                <c:pt idx="171">
                  <c:v>8</c:v>
                </c:pt>
                <c:pt idx="172">
                  <c:v>8</c:v>
                </c:pt>
                <c:pt idx="173">
                  <c:v>8</c:v>
                </c:pt>
                <c:pt idx="174">
                  <c:v>8</c:v>
                </c:pt>
                <c:pt idx="175">
                  <c:v>8</c:v>
                </c:pt>
                <c:pt idx="176">
                  <c:v>8</c:v>
                </c:pt>
                <c:pt idx="177">
                  <c:v>8</c:v>
                </c:pt>
                <c:pt idx="178">
                  <c:v>8</c:v>
                </c:pt>
                <c:pt idx="179">
                  <c:v>8</c:v>
                </c:pt>
                <c:pt idx="180">
                  <c:v>8</c:v>
                </c:pt>
                <c:pt idx="181">
                  <c:v>8</c:v>
                </c:pt>
                <c:pt idx="182">
                  <c:v>8</c:v>
                </c:pt>
                <c:pt idx="183">
                  <c:v>8</c:v>
                </c:pt>
                <c:pt idx="184">
                  <c:v>8</c:v>
                </c:pt>
                <c:pt idx="185">
                  <c:v>8</c:v>
                </c:pt>
                <c:pt idx="186">
                  <c:v>8</c:v>
                </c:pt>
                <c:pt idx="187">
                  <c:v>8</c:v>
                </c:pt>
                <c:pt idx="188">
                  <c:v>8</c:v>
                </c:pt>
                <c:pt idx="189">
                  <c:v>8</c:v>
                </c:pt>
                <c:pt idx="190">
                  <c:v>8</c:v>
                </c:pt>
                <c:pt idx="191">
                  <c:v>8</c:v>
                </c:pt>
                <c:pt idx="192">
                  <c:v>8</c:v>
                </c:pt>
                <c:pt idx="193">
                  <c:v>8</c:v>
                </c:pt>
                <c:pt idx="194">
                  <c:v>8</c:v>
                </c:pt>
                <c:pt idx="195">
                  <c:v>8</c:v>
                </c:pt>
                <c:pt idx="196">
                  <c:v>8</c:v>
                </c:pt>
                <c:pt idx="197">
                  <c:v>8</c:v>
                </c:pt>
                <c:pt idx="198">
                  <c:v>8</c:v>
                </c:pt>
                <c:pt idx="199">
                  <c:v>8</c:v>
                </c:pt>
                <c:pt idx="200">
                  <c:v>8</c:v>
                </c:pt>
                <c:pt idx="201">
                  <c:v>8</c:v>
                </c:pt>
                <c:pt idx="202">
                  <c:v>8</c:v>
                </c:pt>
                <c:pt idx="203">
                  <c:v>8</c:v>
                </c:pt>
                <c:pt idx="204">
                  <c:v>8</c:v>
                </c:pt>
                <c:pt idx="205">
                  <c:v>8</c:v>
                </c:pt>
                <c:pt idx="206">
                  <c:v>8</c:v>
                </c:pt>
                <c:pt idx="207">
                  <c:v>8</c:v>
                </c:pt>
                <c:pt idx="208">
                  <c:v>8</c:v>
                </c:pt>
                <c:pt idx="209">
                  <c:v>8</c:v>
                </c:pt>
                <c:pt idx="210">
                  <c:v>8</c:v>
                </c:pt>
                <c:pt idx="211">
                  <c:v>8</c:v>
                </c:pt>
                <c:pt idx="212">
                  <c:v>8</c:v>
                </c:pt>
                <c:pt idx="213">
                  <c:v>8</c:v>
                </c:pt>
                <c:pt idx="214">
                  <c:v>8</c:v>
                </c:pt>
                <c:pt idx="215">
                  <c:v>8</c:v>
                </c:pt>
                <c:pt idx="216">
                  <c:v>8</c:v>
                </c:pt>
                <c:pt idx="217">
                  <c:v>8</c:v>
                </c:pt>
                <c:pt idx="218">
                  <c:v>8</c:v>
                </c:pt>
                <c:pt idx="219">
                  <c:v>8</c:v>
                </c:pt>
                <c:pt idx="220">
                  <c:v>8</c:v>
                </c:pt>
                <c:pt idx="221">
                  <c:v>8</c:v>
                </c:pt>
                <c:pt idx="222">
                  <c:v>8</c:v>
                </c:pt>
                <c:pt idx="223">
                  <c:v>8</c:v>
                </c:pt>
                <c:pt idx="224">
                  <c:v>8</c:v>
                </c:pt>
                <c:pt idx="225">
                  <c:v>8</c:v>
                </c:pt>
                <c:pt idx="226">
                  <c:v>8</c:v>
                </c:pt>
                <c:pt idx="227">
                  <c:v>8</c:v>
                </c:pt>
                <c:pt idx="228">
                  <c:v>8</c:v>
                </c:pt>
                <c:pt idx="229">
                  <c:v>8</c:v>
                </c:pt>
                <c:pt idx="230">
                  <c:v>8</c:v>
                </c:pt>
                <c:pt idx="231">
                  <c:v>8</c:v>
                </c:pt>
                <c:pt idx="232">
                  <c:v>8</c:v>
                </c:pt>
                <c:pt idx="233">
                  <c:v>8</c:v>
                </c:pt>
                <c:pt idx="234">
                  <c:v>8</c:v>
                </c:pt>
                <c:pt idx="235">
                  <c:v>8</c:v>
                </c:pt>
                <c:pt idx="236">
                  <c:v>8</c:v>
                </c:pt>
                <c:pt idx="237">
                  <c:v>8</c:v>
                </c:pt>
                <c:pt idx="238">
                  <c:v>8</c:v>
                </c:pt>
                <c:pt idx="239">
                  <c:v>8</c:v>
                </c:pt>
                <c:pt idx="240">
                  <c:v>8</c:v>
                </c:pt>
                <c:pt idx="241">
                  <c:v>8</c:v>
                </c:pt>
                <c:pt idx="242">
                  <c:v>8</c:v>
                </c:pt>
                <c:pt idx="243">
                  <c:v>8</c:v>
                </c:pt>
                <c:pt idx="244">
                  <c:v>8</c:v>
                </c:pt>
                <c:pt idx="245">
                  <c:v>8</c:v>
                </c:pt>
                <c:pt idx="246">
                  <c:v>8</c:v>
                </c:pt>
                <c:pt idx="247">
                  <c:v>8</c:v>
                </c:pt>
                <c:pt idx="248">
                  <c:v>8</c:v>
                </c:pt>
                <c:pt idx="249">
                  <c:v>8</c:v>
                </c:pt>
                <c:pt idx="250">
                  <c:v>8</c:v>
                </c:pt>
                <c:pt idx="251">
                  <c:v>8</c:v>
                </c:pt>
                <c:pt idx="252">
                  <c:v>8</c:v>
                </c:pt>
                <c:pt idx="253">
                  <c:v>8</c:v>
                </c:pt>
                <c:pt idx="254">
                  <c:v>8</c:v>
                </c:pt>
                <c:pt idx="255">
                  <c:v>8</c:v>
                </c:pt>
                <c:pt idx="256">
                  <c:v>8</c:v>
                </c:pt>
                <c:pt idx="257">
                  <c:v>8</c:v>
                </c:pt>
                <c:pt idx="258">
                  <c:v>8</c:v>
                </c:pt>
                <c:pt idx="259">
                  <c:v>8</c:v>
                </c:pt>
                <c:pt idx="260">
                  <c:v>8</c:v>
                </c:pt>
                <c:pt idx="261">
                  <c:v>8</c:v>
                </c:pt>
                <c:pt idx="262">
                  <c:v>8</c:v>
                </c:pt>
                <c:pt idx="263">
                  <c:v>8</c:v>
                </c:pt>
                <c:pt idx="264">
                  <c:v>8</c:v>
                </c:pt>
                <c:pt idx="265">
                  <c:v>8</c:v>
                </c:pt>
                <c:pt idx="266">
                  <c:v>8</c:v>
                </c:pt>
                <c:pt idx="267">
                  <c:v>8</c:v>
                </c:pt>
                <c:pt idx="268">
                  <c:v>8</c:v>
                </c:pt>
                <c:pt idx="269">
                  <c:v>8</c:v>
                </c:pt>
                <c:pt idx="270">
                  <c:v>8</c:v>
                </c:pt>
                <c:pt idx="271">
                  <c:v>8</c:v>
                </c:pt>
                <c:pt idx="272">
                  <c:v>8</c:v>
                </c:pt>
                <c:pt idx="273">
                  <c:v>8</c:v>
                </c:pt>
                <c:pt idx="274">
                  <c:v>8</c:v>
                </c:pt>
                <c:pt idx="275">
                  <c:v>8</c:v>
                </c:pt>
                <c:pt idx="276">
                  <c:v>8</c:v>
                </c:pt>
                <c:pt idx="277">
                  <c:v>8</c:v>
                </c:pt>
                <c:pt idx="278">
                  <c:v>8</c:v>
                </c:pt>
                <c:pt idx="279">
                  <c:v>8</c:v>
                </c:pt>
                <c:pt idx="280">
                  <c:v>8</c:v>
                </c:pt>
                <c:pt idx="281">
                  <c:v>8</c:v>
                </c:pt>
                <c:pt idx="282">
                  <c:v>8</c:v>
                </c:pt>
                <c:pt idx="283">
                  <c:v>8</c:v>
                </c:pt>
                <c:pt idx="284">
                  <c:v>8</c:v>
                </c:pt>
                <c:pt idx="285">
                  <c:v>8</c:v>
                </c:pt>
                <c:pt idx="286">
                  <c:v>8</c:v>
                </c:pt>
                <c:pt idx="287">
                  <c:v>8</c:v>
                </c:pt>
                <c:pt idx="288">
                  <c:v>8</c:v>
                </c:pt>
                <c:pt idx="289">
                  <c:v>8</c:v>
                </c:pt>
                <c:pt idx="290">
                  <c:v>8</c:v>
                </c:pt>
                <c:pt idx="291">
                  <c:v>8</c:v>
                </c:pt>
                <c:pt idx="292">
                  <c:v>8</c:v>
                </c:pt>
                <c:pt idx="293">
                  <c:v>8</c:v>
                </c:pt>
                <c:pt idx="294">
                  <c:v>8</c:v>
                </c:pt>
                <c:pt idx="295">
                  <c:v>8</c:v>
                </c:pt>
                <c:pt idx="296">
                  <c:v>8</c:v>
                </c:pt>
                <c:pt idx="297">
                  <c:v>8</c:v>
                </c:pt>
                <c:pt idx="298">
                  <c:v>8</c:v>
                </c:pt>
                <c:pt idx="299">
                  <c:v>8</c:v>
                </c:pt>
                <c:pt idx="300">
                  <c:v>8</c:v>
                </c:pt>
                <c:pt idx="301">
                  <c:v>8</c:v>
                </c:pt>
                <c:pt idx="302">
                  <c:v>8</c:v>
                </c:pt>
                <c:pt idx="303">
                  <c:v>8</c:v>
                </c:pt>
                <c:pt idx="304">
                  <c:v>8</c:v>
                </c:pt>
              </c:numCache>
            </c:numRef>
          </c:yVal>
          <c:smooth val="1"/>
        </c:ser>
        <c:dLbls>
          <c:showLegendKey val="0"/>
          <c:showVal val="0"/>
          <c:showCatName val="0"/>
          <c:showSerName val="0"/>
          <c:showPercent val="0"/>
          <c:showBubbleSize val="0"/>
        </c:dLbls>
        <c:axId val="349730912"/>
        <c:axId val="349736400"/>
        <c:extLst>
          <c:ext xmlns:c15="http://schemas.microsoft.com/office/drawing/2012/chart" uri="{02D57815-91ED-43cb-92C2-25804820EDAC}">
            <c15:filteredScatterSeries>
              <c15:ser>
                <c:idx val="1"/>
                <c:order val="4"/>
                <c:tx>
                  <c:strRef>
                    <c:extLst>
                      <c:ext uri="{02D57815-91ED-43cb-92C2-25804820EDAC}">
                        <c15:formulaRef>
                          <c15:sqref>dwtr_exterior_secondary!$C$1:$C$2</c15:sqref>
                        </c15:formulaRef>
                      </c:ext>
                    </c:extLst>
                    <c:strCache>
                      <c:ptCount val="2"/>
                      <c:pt idx="0">
                        <c:v>2nd Only</c:v>
                      </c:pt>
                      <c:pt idx="1">
                        <c:v>WSE (ft)</c:v>
                      </c:pt>
                    </c:strCache>
                  </c:strRef>
                </c:tx>
                <c:spPr>
                  <a:ln w="19050" cap="rnd">
                    <a:solidFill>
                      <a:schemeClr val="accent5">
                        <a:lumMod val="20000"/>
                        <a:lumOff val="80000"/>
                      </a:schemeClr>
                    </a:solidFill>
                    <a:round/>
                  </a:ln>
                  <a:effectLst/>
                </c:spPr>
                <c:marker>
                  <c:symbol val="none"/>
                </c:marker>
                <c:xVal>
                  <c:numRef>
                    <c:extLst>
                      <c:ext uri="{02D57815-91ED-43cb-92C2-25804820EDAC}">
                        <c15:formulaRef>
                          <c15:sqref>dwtr_exterior_secondary!$A$3:$A$307</c15:sqref>
                        </c15:formulaRef>
                      </c:ext>
                    </c:extLst>
                    <c:numCache>
                      <c:formatCode>General</c:formatCode>
                      <c:ptCount val="30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32.25</c:v>
                      </c:pt>
                      <c:pt idx="130">
                        <c:v>32.5</c:v>
                      </c:pt>
                      <c:pt idx="131">
                        <c:v>32.75</c:v>
                      </c:pt>
                      <c:pt idx="132">
                        <c:v>33</c:v>
                      </c:pt>
                      <c:pt idx="133">
                        <c:v>33.25</c:v>
                      </c:pt>
                      <c:pt idx="134">
                        <c:v>33.5</c:v>
                      </c:pt>
                      <c:pt idx="135">
                        <c:v>33.75</c:v>
                      </c:pt>
                      <c:pt idx="136">
                        <c:v>34</c:v>
                      </c:pt>
                      <c:pt idx="137">
                        <c:v>34.25</c:v>
                      </c:pt>
                      <c:pt idx="138">
                        <c:v>34.5</c:v>
                      </c:pt>
                      <c:pt idx="139">
                        <c:v>34.75</c:v>
                      </c:pt>
                      <c:pt idx="140">
                        <c:v>35</c:v>
                      </c:pt>
                      <c:pt idx="141">
                        <c:v>35.25</c:v>
                      </c:pt>
                      <c:pt idx="142">
                        <c:v>35.5</c:v>
                      </c:pt>
                      <c:pt idx="143">
                        <c:v>35.75</c:v>
                      </c:pt>
                      <c:pt idx="144">
                        <c:v>36</c:v>
                      </c:pt>
                      <c:pt idx="145">
                        <c:v>36.25</c:v>
                      </c:pt>
                      <c:pt idx="146">
                        <c:v>36.5</c:v>
                      </c:pt>
                      <c:pt idx="147">
                        <c:v>36.75</c:v>
                      </c:pt>
                      <c:pt idx="148">
                        <c:v>37</c:v>
                      </c:pt>
                      <c:pt idx="149">
                        <c:v>37.25</c:v>
                      </c:pt>
                      <c:pt idx="150">
                        <c:v>37.5</c:v>
                      </c:pt>
                      <c:pt idx="151">
                        <c:v>37.75</c:v>
                      </c:pt>
                      <c:pt idx="152">
                        <c:v>38</c:v>
                      </c:pt>
                      <c:pt idx="153">
                        <c:v>38.25</c:v>
                      </c:pt>
                      <c:pt idx="154">
                        <c:v>38.5</c:v>
                      </c:pt>
                      <c:pt idx="155">
                        <c:v>38.75</c:v>
                      </c:pt>
                      <c:pt idx="156">
                        <c:v>39</c:v>
                      </c:pt>
                      <c:pt idx="157">
                        <c:v>39.25</c:v>
                      </c:pt>
                      <c:pt idx="158">
                        <c:v>39.5</c:v>
                      </c:pt>
                      <c:pt idx="159">
                        <c:v>39.75</c:v>
                      </c:pt>
                      <c:pt idx="160">
                        <c:v>40</c:v>
                      </c:pt>
                      <c:pt idx="161">
                        <c:v>40.25</c:v>
                      </c:pt>
                      <c:pt idx="162">
                        <c:v>40.5</c:v>
                      </c:pt>
                      <c:pt idx="163">
                        <c:v>40.75</c:v>
                      </c:pt>
                      <c:pt idx="164">
                        <c:v>41</c:v>
                      </c:pt>
                      <c:pt idx="165">
                        <c:v>41.25</c:v>
                      </c:pt>
                      <c:pt idx="166">
                        <c:v>41.5</c:v>
                      </c:pt>
                      <c:pt idx="167">
                        <c:v>41.75</c:v>
                      </c:pt>
                      <c:pt idx="168">
                        <c:v>42</c:v>
                      </c:pt>
                      <c:pt idx="169">
                        <c:v>42.25</c:v>
                      </c:pt>
                      <c:pt idx="170">
                        <c:v>42.5</c:v>
                      </c:pt>
                      <c:pt idx="171">
                        <c:v>42.75</c:v>
                      </c:pt>
                      <c:pt idx="172">
                        <c:v>43</c:v>
                      </c:pt>
                      <c:pt idx="173">
                        <c:v>43.25</c:v>
                      </c:pt>
                      <c:pt idx="174">
                        <c:v>43.5</c:v>
                      </c:pt>
                      <c:pt idx="175">
                        <c:v>43.75</c:v>
                      </c:pt>
                      <c:pt idx="176">
                        <c:v>44</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pt idx="225">
                        <c:v>61.25</c:v>
                      </c:pt>
                      <c:pt idx="226">
                        <c:v>61.5</c:v>
                      </c:pt>
                      <c:pt idx="227">
                        <c:v>61.75</c:v>
                      </c:pt>
                      <c:pt idx="228">
                        <c:v>62</c:v>
                      </c:pt>
                      <c:pt idx="229">
                        <c:v>62.25</c:v>
                      </c:pt>
                      <c:pt idx="230">
                        <c:v>62.5</c:v>
                      </c:pt>
                      <c:pt idx="231">
                        <c:v>62.75</c:v>
                      </c:pt>
                      <c:pt idx="232">
                        <c:v>63</c:v>
                      </c:pt>
                      <c:pt idx="233">
                        <c:v>63.25</c:v>
                      </c:pt>
                      <c:pt idx="234">
                        <c:v>63.5</c:v>
                      </c:pt>
                      <c:pt idx="235">
                        <c:v>63.75</c:v>
                      </c:pt>
                      <c:pt idx="236">
                        <c:v>64</c:v>
                      </c:pt>
                      <c:pt idx="237">
                        <c:v>64.25</c:v>
                      </c:pt>
                      <c:pt idx="238">
                        <c:v>64.5</c:v>
                      </c:pt>
                      <c:pt idx="239">
                        <c:v>64.75</c:v>
                      </c:pt>
                      <c:pt idx="240">
                        <c:v>65</c:v>
                      </c:pt>
                      <c:pt idx="241">
                        <c:v>65.25</c:v>
                      </c:pt>
                      <c:pt idx="242">
                        <c:v>65.5</c:v>
                      </c:pt>
                      <c:pt idx="243">
                        <c:v>65.75</c:v>
                      </c:pt>
                      <c:pt idx="244">
                        <c:v>66</c:v>
                      </c:pt>
                      <c:pt idx="245">
                        <c:v>66.25</c:v>
                      </c:pt>
                      <c:pt idx="246">
                        <c:v>66.5</c:v>
                      </c:pt>
                      <c:pt idx="247">
                        <c:v>66.75</c:v>
                      </c:pt>
                      <c:pt idx="248">
                        <c:v>67</c:v>
                      </c:pt>
                      <c:pt idx="249">
                        <c:v>67.25</c:v>
                      </c:pt>
                      <c:pt idx="250">
                        <c:v>67.5</c:v>
                      </c:pt>
                      <c:pt idx="251">
                        <c:v>67.75</c:v>
                      </c:pt>
                      <c:pt idx="252">
                        <c:v>68</c:v>
                      </c:pt>
                      <c:pt idx="253">
                        <c:v>68.25</c:v>
                      </c:pt>
                      <c:pt idx="254">
                        <c:v>68.5</c:v>
                      </c:pt>
                      <c:pt idx="255">
                        <c:v>68.75</c:v>
                      </c:pt>
                      <c:pt idx="256">
                        <c:v>69</c:v>
                      </c:pt>
                      <c:pt idx="257">
                        <c:v>69.25</c:v>
                      </c:pt>
                      <c:pt idx="258">
                        <c:v>69.5</c:v>
                      </c:pt>
                      <c:pt idx="259">
                        <c:v>69.75</c:v>
                      </c:pt>
                      <c:pt idx="260">
                        <c:v>70</c:v>
                      </c:pt>
                      <c:pt idx="261">
                        <c:v>70.25</c:v>
                      </c:pt>
                      <c:pt idx="262">
                        <c:v>70.5</c:v>
                      </c:pt>
                      <c:pt idx="263">
                        <c:v>70.75</c:v>
                      </c:pt>
                      <c:pt idx="264">
                        <c:v>71</c:v>
                      </c:pt>
                      <c:pt idx="265">
                        <c:v>71.25</c:v>
                      </c:pt>
                      <c:pt idx="266">
                        <c:v>71.5</c:v>
                      </c:pt>
                      <c:pt idx="267">
                        <c:v>71.75</c:v>
                      </c:pt>
                      <c:pt idx="268">
                        <c:v>72</c:v>
                      </c:pt>
                      <c:pt idx="269">
                        <c:v>72.25</c:v>
                      </c:pt>
                      <c:pt idx="270">
                        <c:v>72.5</c:v>
                      </c:pt>
                      <c:pt idx="271">
                        <c:v>72.75</c:v>
                      </c:pt>
                      <c:pt idx="272">
                        <c:v>73</c:v>
                      </c:pt>
                      <c:pt idx="273">
                        <c:v>73.25</c:v>
                      </c:pt>
                      <c:pt idx="274">
                        <c:v>73.5</c:v>
                      </c:pt>
                      <c:pt idx="275">
                        <c:v>73.75</c:v>
                      </c:pt>
                      <c:pt idx="276">
                        <c:v>74</c:v>
                      </c:pt>
                      <c:pt idx="277">
                        <c:v>74.25</c:v>
                      </c:pt>
                      <c:pt idx="278">
                        <c:v>74.5</c:v>
                      </c:pt>
                      <c:pt idx="279">
                        <c:v>74.75</c:v>
                      </c:pt>
                      <c:pt idx="280">
                        <c:v>75</c:v>
                      </c:pt>
                      <c:pt idx="281">
                        <c:v>75.25</c:v>
                      </c:pt>
                      <c:pt idx="282">
                        <c:v>75.5</c:v>
                      </c:pt>
                      <c:pt idx="283">
                        <c:v>75.75</c:v>
                      </c:pt>
                      <c:pt idx="284">
                        <c:v>76</c:v>
                      </c:pt>
                      <c:pt idx="285">
                        <c:v>76.25</c:v>
                      </c:pt>
                      <c:pt idx="286">
                        <c:v>76.5</c:v>
                      </c:pt>
                      <c:pt idx="287">
                        <c:v>76.75</c:v>
                      </c:pt>
                      <c:pt idx="288">
                        <c:v>77</c:v>
                      </c:pt>
                      <c:pt idx="289">
                        <c:v>77.25</c:v>
                      </c:pt>
                      <c:pt idx="290">
                        <c:v>77.5</c:v>
                      </c:pt>
                      <c:pt idx="291">
                        <c:v>77.75</c:v>
                      </c:pt>
                      <c:pt idx="292">
                        <c:v>78</c:v>
                      </c:pt>
                      <c:pt idx="293">
                        <c:v>78.25</c:v>
                      </c:pt>
                      <c:pt idx="294">
                        <c:v>78.5</c:v>
                      </c:pt>
                      <c:pt idx="295">
                        <c:v>78.75</c:v>
                      </c:pt>
                      <c:pt idx="296">
                        <c:v>79</c:v>
                      </c:pt>
                      <c:pt idx="297">
                        <c:v>79.25</c:v>
                      </c:pt>
                      <c:pt idx="298">
                        <c:v>79.5</c:v>
                      </c:pt>
                      <c:pt idx="299">
                        <c:v>79.75</c:v>
                      </c:pt>
                      <c:pt idx="300">
                        <c:v>80</c:v>
                      </c:pt>
                      <c:pt idx="301">
                        <c:v>80.25</c:v>
                      </c:pt>
                      <c:pt idx="302">
                        <c:v>80.5</c:v>
                      </c:pt>
                      <c:pt idx="303">
                        <c:v>80.75</c:v>
                      </c:pt>
                      <c:pt idx="304">
                        <c:v>81</c:v>
                      </c:pt>
                    </c:numCache>
                  </c:numRef>
                </c:xVal>
                <c:yVal>
                  <c:numRef>
                    <c:extLst>
                      <c:ext uri="{02D57815-91ED-43cb-92C2-25804820EDAC}">
                        <c15:formulaRef>
                          <c15:sqref>dwtr_exterior_secondary!$C$3:$C$307</c15:sqref>
                        </c15:formulaRef>
                      </c:ext>
                    </c:extLst>
                    <c:numCache>
                      <c:formatCode>General</c:formatCode>
                      <c:ptCount val="305"/>
                      <c:pt idx="0">
                        <c:v>16.285693361663299</c:v>
                      </c:pt>
                      <c:pt idx="1">
                        <c:v>16.290373779348197</c:v>
                      </c:pt>
                      <c:pt idx="2">
                        <c:v>16.291369229673197</c:v>
                      </c:pt>
                      <c:pt idx="3">
                        <c:v>16.290140677062798</c:v>
                      </c:pt>
                      <c:pt idx="4">
                        <c:v>16.287507054804898</c:v>
                      </c:pt>
                      <c:pt idx="5">
                        <c:v>16.283972376520399</c:v>
                      </c:pt>
                      <c:pt idx="6">
                        <c:v>16.279692865873898</c:v>
                      </c:pt>
                      <c:pt idx="7">
                        <c:v>16.275064406710399</c:v>
                      </c:pt>
                      <c:pt idx="8">
                        <c:v>16.2702420587528</c:v>
                      </c:pt>
                      <c:pt idx="9">
                        <c:v>16.209990997337098</c:v>
                      </c:pt>
                      <c:pt idx="10">
                        <c:v>16.151937300265899</c:v>
                      </c:pt>
                      <c:pt idx="11">
                        <c:v>16.0987711209217</c:v>
                      </c:pt>
                      <c:pt idx="12">
                        <c:v>16.053812154088099</c:v>
                      </c:pt>
                      <c:pt idx="13">
                        <c:v>16.01994410491</c:v>
                      </c:pt>
                      <c:pt idx="14">
                        <c:v>15.9976986232406</c:v>
                      </c:pt>
                      <c:pt idx="15">
                        <c:v>15.984585633152999</c:v>
                      </c:pt>
                      <c:pt idx="16">
                        <c:v>15.976992620899999</c:v>
                      </c:pt>
                      <c:pt idx="17">
                        <c:v>15.983360102774499</c:v>
                      </c:pt>
                      <c:pt idx="18">
                        <c:v>15.9789802202642</c:v>
                      </c:pt>
                      <c:pt idx="19">
                        <c:v>15.9850927371262</c:v>
                      </c:pt>
                      <c:pt idx="20">
                        <c:v>15.979974185729999</c:v>
                      </c:pt>
                      <c:pt idx="21">
                        <c:v>15.985873780628699</c:v>
                      </c:pt>
                      <c:pt idx="22">
                        <c:v>15.9805484344575</c:v>
                      </c:pt>
                      <c:pt idx="23">
                        <c:v>15.986290024777499</c:v>
                      </c:pt>
                      <c:pt idx="24">
                        <c:v>15.980950860131099</c:v>
                      </c:pt>
                      <c:pt idx="25">
                        <c:v>15.970495480885599</c:v>
                      </c:pt>
                      <c:pt idx="26">
                        <c:v>15.963102763023199</c:v>
                      </c:pt>
                      <c:pt idx="27">
                        <c:v>15.9580666834577</c:v>
                      </c:pt>
                      <c:pt idx="28">
                        <c:v>15.9548044258503</c:v>
                      </c:pt>
                      <c:pt idx="29">
                        <c:v>15.9528021759994</c:v>
                      </c:pt>
                      <c:pt idx="30">
                        <c:v>15.9514213419247</c:v>
                      </c:pt>
                      <c:pt idx="31">
                        <c:v>15.9504911439882</c:v>
                      </c:pt>
                      <c:pt idx="32">
                        <c:v>15.9498863737098</c:v>
                      </c:pt>
                      <c:pt idx="33">
                        <c:v>15.968850370292399</c:v>
                      </c:pt>
                      <c:pt idx="34">
                        <c:v>15.9811373251897</c:v>
                      </c:pt>
                      <c:pt idx="35">
                        <c:v>15.989586410372</c:v>
                      </c:pt>
                      <c:pt idx="36">
                        <c:v>15.995657927206299</c:v>
                      </c:pt>
                      <c:pt idx="37">
                        <c:v>16.000158218419198</c:v>
                      </c:pt>
                      <c:pt idx="38">
                        <c:v>16.0035792122139</c:v>
                      </c:pt>
                      <c:pt idx="39">
                        <c:v>16.006238935985099</c:v>
                      </c:pt>
                      <c:pt idx="40">
                        <c:v>16.008351207111797</c:v>
                      </c:pt>
                      <c:pt idx="41">
                        <c:v>16.032114201736498</c:v>
                      </c:pt>
                      <c:pt idx="42">
                        <c:v>16.049171198370399</c:v>
                      </c:pt>
                      <c:pt idx="43">
                        <c:v>16.0620163751768</c:v>
                      </c:pt>
                      <c:pt idx="44">
                        <c:v>16.072011957855</c:v>
                      </c:pt>
                      <c:pt idx="45">
                        <c:v>16.079984840361398</c:v>
                      </c:pt>
                      <c:pt idx="46">
                        <c:v>16.0864734985274</c:v>
                      </c:pt>
                      <c:pt idx="47">
                        <c:v>16.091845214870098</c:v>
                      </c:pt>
                      <c:pt idx="48">
                        <c:v>16.096360131027499</c:v>
                      </c:pt>
                      <c:pt idx="49">
                        <c:v>16.115292746174099</c:v>
                      </c:pt>
                      <c:pt idx="50">
                        <c:v>16.130405950436099</c:v>
                      </c:pt>
                      <c:pt idx="51">
                        <c:v>16.1427682282213</c:v>
                      </c:pt>
                      <c:pt idx="52">
                        <c:v>16.1530757870906</c:v>
                      </c:pt>
                      <c:pt idx="53">
                        <c:v>16.161806632942298</c:v>
                      </c:pt>
                      <c:pt idx="54">
                        <c:v>16.1693020518785</c:v>
                      </c:pt>
                      <c:pt idx="55">
                        <c:v>16.1758132138525</c:v>
                      </c:pt>
                      <c:pt idx="56">
                        <c:v>16.181529482222199</c:v>
                      </c:pt>
                      <c:pt idx="57">
                        <c:v>16.1968479794057</c:v>
                      </c:pt>
                      <c:pt idx="58">
                        <c:v>16.209860677421098</c:v>
                      </c:pt>
                      <c:pt idx="59">
                        <c:v>16.2210722800056</c:v>
                      </c:pt>
                      <c:pt idx="60">
                        <c:v>16.2308486258089</c:v>
                      </c:pt>
                      <c:pt idx="61">
                        <c:v>16.2394626459363</c:v>
                      </c:pt>
                      <c:pt idx="62">
                        <c:v>16.2471227433177</c:v>
                      </c:pt>
                      <c:pt idx="63">
                        <c:v>16.253991119483299</c:v>
                      </c:pt>
                      <c:pt idx="64">
                        <c:v>16.260196052143399</c:v>
                      </c:pt>
                      <c:pt idx="65">
                        <c:v>16.273990342743797</c:v>
                      </c:pt>
                      <c:pt idx="66">
                        <c:v>16.2860579723638</c:v>
                      </c:pt>
                      <c:pt idx="67">
                        <c:v>16.296725291594498</c:v>
                      </c:pt>
                      <c:pt idx="68">
                        <c:v>16.306240828590699</c:v>
                      </c:pt>
                      <c:pt idx="69">
                        <c:v>16.3147977053411</c:v>
                      </c:pt>
                      <c:pt idx="70">
                        <c:v>16.322548541544599</c:v>
                      </c:pt>
                      <c:pt idx="71">
                        <c:v>16.329615685537998</c:v>
                      </c:pt>
                      <c:pt idx="72">
                        <c:v>16.336098429696499</c:v>
                      </c:pt>
                      <c:pt idx="73">
                        <c:v>16.3481217961121</c:v>
                      </c:pt>
                      <c:pt idx="74">
                        <c:v>16.358889817490397</c:v>
                      </c:pt>
                      <c:pt idx="75">
                        <c:v>16.368606982247897</c:v>
                      </c:pt>
                      <c:pt idx="76">
                        <c:v>16.377435741968899</c:v>
                      </c:pt>
                      <c:pt idx="77">
                        <c:v>16.385506950875296</c:v>
                      </c:pt>
                      <c:pt idx="78">
                        <c:v>16.392927276775097</c:v>
                      </c:pt>
                      <c:pt idx="79">
                        <c:v>16.399784580403598</c:v>
                      </c:pt>
                      <c:pt idx="80">
                        <c:v>16.406151896241798</c:v>
                      </c:pt>
                      <c:pt idx="81">
                        <c:v>16.417095396866497</c:v>
                      </c:pt>
                      <c:pt idx="82">
                        <c:v>16.427047544451298</c:v>
                      </c:pt>
                      <c:pt idx="83">
                        <c:v>16.436150631487699</c:v>
                      </c:pt>
                      <c:pt idx="84">
                        <c:v>16.444520499076898</c:v>
                      </c:pt>
                      <c:pt idx="85">
                        <c:v>16.452253268180197</c:v>
                      </c:pt>
                      <c:pt idx="86">
                        <c:v>16.459429154745798</c:v>
                      </c:pt>
                      <c:pt idx="87">
                        <c:v>16.466115636462696</c:v>
                      </c:pt>
                      <c:pt idx="88">
                        <c:v>16.472369881767598</c:v>
                      </c:pt>
                      <c:pt idx="89">
                        <c:v>16.482138939084997</c:v>
                      </c:pt>
                      <c:pt idx="90">
                        <c:v>16.491128111688198</c:v>
                      </c:pt>
                      <c:pt idx="91">
                        <c:v>16.499436679352897</c:v>
                      </c:pt>
                      <c:pt idx="92">
                        <c:v>16.507147866709197</c:v>
                      </c:pt>
                      <c:pt idx="93">
                        <c:v>16.514331973060198</c:v>
                      </c:pt>
                      <c:pt idx="94">
                        <c:v>16.521048788232797</c:v>
                      </c:pt>
                      <c:pt idx="95">
                        <c:v>16.527349480313397</c:v>
                      </c:pt>
                      <c:pt idx="96">
                        <c:v>16.5332780870698</c:v>
                      </c:pt>
                      <c:pt idx="97">
                        <c:v>16.542126572585698</c:v>
                      </c:pt>
                      <c:pt idx="98">
                        <c:v>16.550313618421498</c:v>
                      </c:pt>
                      <c:pt idx="99">
                        <c:v>16.557918958944299</c:v>
                      </c:pt>
                      <c:pt idx="100">
                        <c:v>16.565010093252496</c:v>
                      </c:pt>
                      <c:pt idx="101">
                        <c:v>16.571644534966296</c:v>
                      </c:pt>
                      <c:pt idx="102">
                        <c:v>16.577871580228098</c:v>
                      </c:pt>
                      <c:pt idx="103">
                        <c:v>16.583733711401099</c:v>
                      </c:pt>
                      <c:pt idx="104">
                        <c:v>16.589267721953497</c:v>
                      </c:pt>
                      <c:pt idx="105">
                        <c:v>16.5972400420413</c:v>
                      </c:pt>
                      <c:pt idx="106">
                        <c:v>16.604632126270399</c:v>
                      </c:pt>
                      <c:pt idx="107">
                        <c:v>16.611512166336798</c:v>
                      </c:pt>
                      <c:pt idx="108">
                        <c:v>16.617938142628496</c:v>
                      </c:pt>
                      <c:pt idx="109">
                        <c:v>16.623959645334498</c:v>
                      </c:pt>
                      <c:pt idx="110">
                        <c:v>16.629619319552997</c:v>
                      </c:pt>
                      <c:pt idx="111">
                        <c:v>16.6349540224663</c:v>
                      </c:pt>
                      <c:pt idx="112">
                        <c:v>16.639995757648897</c:v>
                      </c:pt>
                      <c:pt idx="113">
                        <c:v>16.644938340744897</c:v>
                      </c:pt>
                      <c:pt idx="114">
                        <c:v>16.649650151683698</c:v>
                      </c:pt>
                      <c:pt idx="115">
                        <c:v>16.654149705590399</c:v>
                      </c:pt>
                      <c:pt idx="116">
                        <c:v>16.658453516196499</c:v>
                      </c:pt>
                      <c:pt idx="117">
                        <c:v>16.662576357844699</c:v>
                      </c:pt>
                      <c:pt idx="118">
                        <c:v>16.666531487706699</c:v>
                      </c:pt>
                      <c:pt idx="119">
                        <c:v>16.670330835066999</c:v>
                      </c:pt>
                      <c:pt idx="120">
                        <c:v>16.673985163204797</c:v>
                      </c:pt>
                      <c:pt idx="121">
                        <c:v>16.678306265038998</c:v>
                      </c:pt>
                      <c:pt idx="122">
                        <c:v>16.682442896100497</c:v>
                      </c:pt>
                      <c:pt idx="123">
                        <c:v>16.686407998109399</c:v>
                      </c:pt>
                      <c:pt idx="124">
                        <c:v>16.690213279887299</c:v>
                      </c:pt>
                      <c:pt idx="125">
                        <c:v>16.6938693614206</c:v>
                      </c:pt>
                      <c:pt idx="126">
                        <c:v>16.697385898266798</c:v>
                      </c:pt>
                      <c:pt idx="127">
                        <c:v>16.700771689350098</c:v>
                      </c:pt>
                      <c:pt idx="128">
                        <c:v>16.704034770669598</c:v>
                      </c:pt>
                      <c:pt idx="129">
                        <c:v>16.707871521348299</c:v>
                      </c:pt>
                      <c:pt idx="130">
                        <c:v>16.711547964778497</c:v>
                      </c:pt>
                      <c:pt idx="131">
                        <c:v>16.715074636081997</c:v>
                      </c:pt>
                      <c:pt idx="132">
                        <c:v>16.718461141946399</c:v>
                      </c:pt>
                      <c:pt idx="133">
                        <c:v>16.721716260990199</c:v>
                      </c:pt>
                      <c:pt idx="134">
                        <c:v>16.724848031432998</c:v>
                      </c:pt>
                      <c:pt idx="135">
                        <c:v>16.727863827898197</c:v>
                      </c:pt>
                      <c:pt idx="136">
                        <c:v>16.730770428881897</c:v>
                      </c:pt>
                      <c:pt idx="137">
                        <c:v>16.732526917601497</c:v>
                      </c:pt>
                      <c:pt idx="138">
                        <c:v>16.734248508418599</c:v>
                      </c:pt>
                      <c:pt idx="139">
                        <c:v>16.735936329665698</c:v>
                      </c:pt>
                      <c:pt idx="140">
                        <c:v>16.737591454435798</c:v>
                      </c:pt>
                      <c:pt idx="141">
                        <c:v>16.739214904264799</c:v>
                      </c:pt>
                      <c:pt idx="142">
                        <c:v>16.740807652509297</c:v>
                      </c:pt>
                      <c:pt idx="143">
                        <c:v>16.742370627448899</c:v>
                      </c:pt>
                      <c:pt idx="144">
                        <c:v>16.743904715139898</c:v>
                      </c:pt>
                      <c:pt idx="145">
                        <c:v>16.74439948201</c:v>
                      </c:pt>
                      <c:pt idx="146">
                        <c:v>16.744905093438298</c:v>
                      </c:pt>
                      <c:pt idx="147">
                        <c:v>16.745420769506097</c:v>
                      </c:pt>
                      <c:pt idx="148">
                        <c:v>16.745945772063099</c:v>
                      </c:pt>
                      <c:pt idx="149">
                        <c:v>16.746479402467198</c:v>
                      </c:pt>
                      <c:pt idx="150">
                        <c:v>16.747020999449898</c:v>
                      </c:pt>
                      <c:pt idx="151">
                        <c:v>16.747569937102199</c:v>
                      </c:pt>
                      <c:pt idx="152">
                        <c:v>16.748125622972498</c:v>
                      </c:pt>
                      <c:pt idx="153">
                        <c:v>16.7481741503202</c:v>
                      </c:pt>
                      <c:pt idx="154">
                        <c:v>16.748236633955997</c:v>
                      </c:pt>
                      <c:pt idx="155">
                        <c:v>16.74831254962</c:v>
                      </c:pt>
                      <c:pt idx="156">
                        <c:v>16.748401390890496</c:v>
                      </c:pt>
                      <c:pt idx="157">
                        <c:v>16.748502668595098</c:v>
                      </c:pt>
                      <c:pt idx="158">
                        <c:v>16.748615910236797</c:v>
                      </c:pt>
                      <c:pt idx="159">
                        <c:v>16.748740659436798</c:v>
                      </c:pt>
                      <c:pt idx="160">
                        <c:v>16.748876475393899</c:v>
                      </c:pt>
                      <c:pt idx="161">
                        <c:v>16.748951787959498</c:v>
                      </c:pt>
                      <c:pt idx="162">
                        <c:v>16.749029983013397</c:v>
                      </c:pt>
                      <c:pt idx="163">
                        <c:v>16.749110998581997</c:v>
                      </c:pt>
                      <c:pt idx="164">
                        <c:v>16.749194773886398</c:v>
                      </c:pt>
                      <c:pt idx="165">
                        <c:v>16.749281249319196</c:v>
                      </c:pt>
                      <c:pt idx="166">
                        <c:v>16.749370366421697</c:v>
                      </c:pt>
                      <c:pt idx="167">
                        <c:v>16.749462067861199</c:v>
                      </c:pt>
                      <c:pt idx="168">
                        <c:v>16.749556297409399</c:v>
                      </c:pt>
                      <c:pt idx="169">
                        <c:v>16.749662751620797</c:v>
                      </c:pt>
                      <c:pt idx="170">
                        <c:v>16.749769335264499</c:v>
                      </c:pt>
                      <c:pt idx="171">
                        <c:v>16.749876044920697</c:v>
                      </c:pt>
                      <c:pt idx="172">
                        <c:v>16.749982877208698</c:v>
                      </c:pt>
                      <c:pt idx="173">
                        <c:v>16.750089828786198</c:v>
                      </c:pt>
                      <c:pt idx="174">
                        <c:v>16.750196896351596</c:v>
                      </c:pt>
                      <c:pt idx="175">
                        <c:v>16.750304076641097</c:v>
                      </c:pt>
                      <c:pt idx="176">
                        <c:v>16.750411366427297</c:v>
                      </c:pt>
                      <c:pt idx="177">
                        <c:v>16.776536250545099</c:v>
                      </c:pt>
                      <c:pt idx="178">
                        <c:v>16.780790975109497</c:v>
                      </c:pt>
                      <c:pt idx="179">
                        <c:v>16.784818032012598</c:v>
                      </c:pt>
                      <c:pt idx="180">
                        <c:v>16.788642799701098</c:v>
                      </c:pt>
                      <c:pt idx="181">
                        <c:v>16.792274133452796</c:v>
                      </c:pt>
                      <c:pt idx="182">
                        <c:v>16.795712328395297</c:v>
                      </c:pt>
                      <c:pt idx="183">
                        <c:v>16.798983410967598</c:v>
                      </c:pt>
                      <c:pt idx="184">
                        <c:v>16.802104256413198</c:v>
                      </c:pt>
                      <c:pt idx="185">
                        <c:v>16.805060213635098</c:v>
                      </c:pt>
                      <c:pt idx="186">
                        <c:v>16.807883222231098</c:v>
                      </c:pt>
                      <c:pt idx="187">
                        <c:v>16.810579003166296</c:v>
                      </c:pt>
                      <c:pt idx="188">
                        <c:v>16.813150840070897</c:v>
                      </c:pt>
                      <c:pt idx="189">
                        <c:v>16.815614193039899</c:v>
                      </c:pt>
                      <c:pt idx="190">
                        <c:v>16.817944589996699</c:v>
                      </c:pt>
                      <c:pt idx="191">
                        <c:v>16.820177929385498</c:v>
                      </c:pt>
                      <c:pt idx="192">
                        <c:v>16.822277592573297</c:v>
                      </c:pt>
                      <c:pt idx="193">
                        <c:v>16.824305552321597</c:v>
                      </c:pt>
                      <c:pt idx="194">
                        <c:v>16.826264257214099</c:v>
                      </c:pt>
                      <c:pt idx="195">
                        <c:v>16.828143961079697</c:v>
                      </c:pt>
                      <c:pt idx="196">
                        <c:v>16.829947820473798</c:v>
                      </c:pt>
                      <c:pt idx="197">
                        <c:v>16.831638257342998</c:v>
                      </c:pt>
                      <c:pt idx="198">
                        <c:v>16.833302755804297</c:v>
                      </c:pt>
                      <c:pt idx="199">
                        <c:v>16.8349020241692</c:v>
                      </c:pt>
                      <c:pt idx="200">
                        <c:v>16.836439137683499</c:v>
                      </c:pt>
                      <c:pt idx="201">
                        <c:v>16.837916647051198</c:v>
                      </c:pt>
                      <c:pt idx="202">
                        <c:v>16.839340055503296</c:v>
                      </c:pt>
                      <c:pt idx="203">
                        <c:v>16.840711763287697</c:v>
                      </c:pt>
                      <c:pt idx="204">
                        <c:v>16.842031514775798</c:v>
                      </c:pt>
                      <c:pt idx="205">
                        <c:v>16.843303985277799</c:v>
                      </c:pt>
                      <c:pt idx="206">
                        <c:v>16.844460705796699</c:v>
                      </c:pt>
                      <c:pt idx="207">
                        <c:v>16.845647962491597</c:v>
                      </c:pt>
                      <c:pt idx="208">
                        <c:v>16.846792237607399</c:v>
                      </c:pt>
                      <c:pt idx="209">
                        <c:v>16.847915439088297</c:v>
                      </c:pt>
                      <c:pt idx="210">
                        <c:v>16.848999901062399</c:v>
                      </c:pt>
                      <c:pt idx="211">
                        <c:v>16.850048711980499</c:v>
                      </c:pt>
                      <c:pt idx="212">
                        <c:v>16.851062748611998</c:v>
                      </c:pt>
                      <c:pt idx="213">
                        <c:v>16.852041468917999</c:v>
                      </c:pt>
                      <c:pt idx="214">
                        <c:v>16.852988904309196</c:v>
                      </c:pt>
                      <c:pt idx="215">
                        <c:v>16.853906391574696</c:v>
                      </c:pt>
                      <c:pt idx="216">
                        <c:v>16.854794408269999</c:v>
                      </c:pt>
                      <c:pt idx="217">
                        <c:v>16.855652303251198</c:v>
                      </c:pt>
                      <c:pt idx="218">
                        <c:v>16.856484733132</c:v>
                      </c:pt>
                      <c:pt idx="219">
                        <c:v>16.857288170917396</c:v>
                      </c:pt>
                      <c:pt idx="220">
                        <c:v>16.858070183124099</c:v>
                      </c:pt>
                      <c:pt idx="221">
                        <c:v>16.858830567486397</c:v>
                      </c:pt>
                      <c:pt idx="222">
                        <c:v>16.859566721424198</c:v>
                      </c:pt>
                      <c:pt idx="223">
                        <c:v>16.860280780392799</c:v>
                      </c:pt>
                      <c:pt idx="224">
                        <c:v>16.860973276510698</c:v>
                      </c:pt>
                      <c:pt idx="225">
                        <c:v>16.861647494213496</c:v>
                      </c:pt>
                      <c:pt idx="226">
                        <c:v>16.862291454311798</c:v>
                      </c:pt>
                      <c:pt idx="227">
                        <c:v>16.862901257183999</c:v>
                      </c:pt>
                      <c:pt idx="228">
                        <c:v>16.863521164815797</c:v>
                      </c:pt>
                      <c:pt idx="229">
                        <c:v>16.864124068813197</c:v>
                      </c:pt>
                      <c:pt idx="230">
                        <c:v>16.864711396894997</c:v>
                      </c:pt>
                      <c:pt idx="231">
                        <c:v>16.865279502579298</c:v>
                      </c:pt>
                      <c:pt idx="232">
                        <c:v>16.865828215053597</c:v>
                      </c:pt>
                      <c:pt idx="233">
                        <c:v>16.866367602108799</c:v>
                      </c:pt>
                      <c:pt idx="234">
                        <c:v>16.866887093594499</c:v>
                      </c:pt>
                      <c:pt idx="235">
                        <c:v>16.867408120811699</c:v>
                      </c:pt>
                      <c:pt idx="236">
                        <c:v>16.867904772669199</c:v>
                      </c:pt>
                      <c:pt idx="237">
                        <c:v>16.868388751335097</c:v>
                      </c:pt>
                      <c:pt idx="238">
                        <c:v>16.8688598621982</c:v>
                      </c:pt>
                      <c:pt idx="239">
                        <c:v>16.869318546456096</c:v>
                      </c:pt>
                      <c:pt idx="240">
                        <c:v>16.869769893629698</c:v>
                      </c:pt>
                      <c:pt idx="241">
                        <c:v>16.870206249235999</c:v>
                      </c:pt>
                      <c:pt idx="242">
                        <c:v>16.870630760759799</c:v>
                      </c:pt>
                      <c:pt idx="243">
                        <c:v>16.871043971949398</c:v>
                      </c:pt>
                      <c:pt idx="244">
                        <c:v>16.871446293872097</c:v>
                      </c:pt>
                      <c:pt idx="245">
                        <c:v>16.871840309422197</c:v>
                      </c:pt>
                      <c:pt idx="246">
                        <c:v>16.872224633166699</c:v>
                      </c:pt>
                      <c:pt idx="247">
                        <c:v>16.872597600478198</c:v>
                      </c:pt>
                      <c:pt idx="248">
                        <c:v>16.872967567007599</c:v>
                      </c:pt>
                      <c:pt idx="249">
                        <c:v>16.873325298880097</c:v>
                      </c:pt>
                      <c:pt idx="250">
                        <c:v>16.873674248658698</c:v>
                      </c:pt>
                      <c:pt idx="251">
                        <c:v>16.874011656955197</c:v>
                      </c:pt>
                      <c:pt idx="252">
                        <c:v>16.874345383183798</c:v>
                      </c:pt>
                      <c:pt idx="253">
                        <c:v>16.874672456658899</c:v>
                      </c:pt>
                      <c:pt idx="254">
                        <c:v>16.874990204393097</c:v>
                      </c:pt>
                      <c:pt idx="255">
                        <c:v>16.875301233253897</c:v>
                      </c:pt>
                      <c:pt idx="256">
                        <c:v>16.875606149160998</c:v>
                      </c:pt>
                      <c:pt idx="257">
                        <c:v>16.875905386780598</c:v>
                      </c:pt>
                      <c:pt idx="258">
                        <c:v>16.876199514388798</c:v>
                      </c:pt>
                      <c:pt idx="259">
                        <c:v>16.876486114444699</c:v>
                      </c:pt>
                      <c:pt idx="260">
                        <c:v>16.876767386180298</c:v>
                      </c:pt>
                      <c:pt idx="261">
                        <c:v>16.877044497216598</c:v>
                      </c:pt>
                      <c:pt idx="262">
                        <c:v>16.877320400722397</c:v>
                      </c:pt>
                      <c:pt idx="263">
                        <c:v>16.877583624473697</c:v>
                      </c:pt>
                      <c:pt idx="264">
                        <c:v>16.877841105713198</c:v>
                      </c:pt>
                      <c:pt idx="265">
                        <c:v>16.878093208165797</c:v>
                      </c:pt>
                      <c:pt idx="266">
                        <c:v>16.878340220032999</c:v>
                      </c:pt>
                      <c:pt idx="267">
                        <c:v>16.878582463576198</c:v>
                      </c:pt>
                      <c:pt idx="268">
                        <c:v>16.878819100485899</c:v>
                      </c:pt>
                      <c:pt idx="269">
                        <c:v>16.879051567766897</c:v>
                      </c:pt>
                      <c:pt idx="270">
                        <c:v>16.879279283160397</c:v>
                      </c:pt>
                      <c:pt idx="271">
                        <c:v>16.879502314557797</c:v>
                      </c:pt>
                      <c:pt idx="272">
                        <c:v>16.879722326278699</c:v>
                      </c:pt>
                      <c:pt idx="273">
                        <c:v>16.879939187060298</c:v>
                      </c:pt>
                      <c:pt idx="274">
                        <c:v>16.880149146547598</c:v>
                      </c:pt>
                      <c:pt idx="275">
                        <c:v>16.880354981445599</c:v>
                      </c:pt>
                      <c:pt idx="276">
                        <c:v>16.880557495028999</c:v>
                      </c:pt>
                      <c:pt idx="277">
                        <c:v>16.880754989473697</c:v>
                      </c:pt>
                      <c:pt idx="278">
                        <c:v>16.880948625147898</c:v>
                      </c:pt>
                      <c:pt idx="279">
                        <c:v>16.881139287556</c:v>
                      </c:pt>
                      <c:pt idx="280">
                        <c:v>16.881326256595599</c:v>
                      </c:pt>
                      <c:pt idx="281">
                        <c:v>16.881509180458696</c:v>
                      </c:pt>
                      <c:pt idx="282">
                        <c:v>16.881689110904798</c:v>
                      </c:pt>
                      <c:pt idx="283">
                        <c:v>16.881861604625197</c:v>
                      </c:pt>
                      <c:pt idx="284">
                        <c:v>16.882031918114997</c:v>
                      </c:pt>
                      <c:pt idx="285">
                        <c:v>16.882200539184296</c:v>
                      </c:pt>
                      <c:pt idx="286">
                        <c:v>16.882367172306697</c:v>
                      </c:pt>
                      <c:pt idx="287">
                        <c:v>16.882522841473097</c:v>
                      </c:pt>
                      <c:pt idx="288">
                        <c:v>16.882684467375498</c:v>
                      </c:pt>
                      <c:pt idx="289">
                        <c:v>16.882840968953296</c:v>
                      </c:pt>
                      <c:pt idx="290">
                        <c:v>16.882994850134097</c:v>
                      </c:pt>
                      <c:pt idx="291">
                        <c:v>16.883145984178597</c:v>
                      </c:pt>
                      <c:pt idx="292">
                        <c:v>16.883294292494696</c:v>
                      </c:pt>
                      <c:pt idx="293">
                        <c:v>16.883439740125699</c:v>
                      </c:pt>
                      <c:pt idx="294">
                        <c:v>16.883582327160397</c:v>
                      </c:pt>
                      <c:pt idx="295">
                        <c:v>16.883722079524798</c:v>
                      </c:pt>
                      <c:pt idx="296">
                        <c:v>16.883860034630597</c:v>
                      </c:pt>
                      <c:pt idx="297">
                        <c:v>16.883995825471398</c:v>
                      </c:pt>
                      <c:pt idx="298">
                        <c:v>16.884129358542499</c:v>
                      </c:pt>
                      <c:pt idx="299">
                        <c:v>16.884260015330799</c:v>
                      </c:pt>
                      <c:pt idx="300">
                        <c:v>16.884388783177897</c:v>
                      </c:pt>
                      <c:pt idx="301">
                        <c:v>16.884515552587899</c:v>
                      </c:pt>
                      <c:pt idx="302">
                        <c:v>16.884640293149896</c:v>
                      </c:pt>
                      <c:pt idx="303">
                        <c:v>16.884742037047499</c:v>
                      </c:pt>
                      <c:pt idx="304">
                        <c:v>16.884842059692197</c:v>
                      </c:pt>
                    </c:numCache>
                  </c:numRef>
                </c:yVal>
                <c:smooth val="1"/>
              </c15:ser>
            </c15:filteredScatterSeries>
            <c15:filteredScatterSeries>
              <c15:ser>
                <c:idx val="2"/>
                <c:order val="5"/>
                <c:tx>
                  <c:strRef>
                    <c:extLst xmlns:c15="http://schemas.microsoft.com/office/drawing/2012/chart">
                      <c:ext xmlns:c15="http://schemas.microsoft.com/office/drawing/2012/chart" uri="{02D57815-91ED-43cb-92C2-25804820EDAC}">
                        <c15:formulaRef>
                          <c15:sqref>dwtr_exterior_secondary!$D$1:$D$2</c15:sqref>
                        </c15:formulaRef>
                      </c:ext>
                    </c:extLst>
                    <c:strCache>
                      <c:ptCount val="2"/>
                      <c:pt idx="0">
                        <c:v>2nd Only</c:v>
                      </c:pt>
                      <c:pt idx="1">
                        <c:v>Channel Velocity (fps)</c:v>
                      </c:pt>
                    </c:strCache>
                  </c:strRef>
                </c:tx>
                <c:spPr>
                  <a:ln w="19050" cap="rnd">
                    <a:solidFill>
                      <a:srgbClr val="FFC000"/>
                    </a:solidFill>
                    <a:round/>
                  </a:ln>
                  <a:effectLst/>
                </c:spPr>
                <c:marker>
                  <c:symbol val="none"/>
                </c:marker>
                <c:xVal>
                  <c:numRef>
                    <c:extLst xmlns:c15="http://schemas.microsoft.com/office/drawing/2012/chart">
                      <c:ext xmlns:c15="http://schemas.microsoft.com/office/drawing/2012/chart" uri="{02D57815-91ED-43cb-92C2-25804820EDAC}">
                        <c15:formulaRef>
                          <c15:sqref>dwtr_exterior_secondary!$A$3:$A$307</c15:sqref>
                        </c15:formulaRef>
                      </c:ext>
                    </c:extLst>
                    <c:numCache>
                      <c:formatCode>General</c:formatCode>
                      <c:ptCount val="30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32.25</c:v>
                      </c:pt>
                      <c:pt idx="130">
                        <c:v>32.5</c:v>
                      </c:pt>
                      <c:pt idx="131">
                        <c:v>32.75</c:v>
                      </c:pt>
                      <c:pt idx="132">
                        <c:v>33</c:v>
                      </c:pt>
                      <c:pt idx="133">
                        <c:v>33.25</c:v>
                      </c:pt>
                      <c:pt idx="134">
                        <c:v>33.5</c:v>
                      </c:pt>
                      <c:pt idx="135">
                        <c:v>33.75</c:v>
                      </c:pt>
                      <c:pt idx="136">
                        <c:v>34</c:v>
                      </c:pt>
                      <c:pt idx="137">
                        <c:v>34.25</c:v>
                      </c:pt>
                      <c:pt idx="138">
                        <c:v>34.5</c:v>
                      </c:pt>
                      <c:pt idx="139">
                        <c:v>34.75</c:v>
                      </c:pt>
                      <c:pt idx="140">
                        <c:v>35</c:v>
                      </c:pt>
                      <c:pt idx="141">
                        <c:v>35.25</c:v>
                      </c:pt>
                      <c:pt idx="142">
                        <c:v>35.5</c:v>
                      </c:pt>
                      <c:pt idx="143">
                        <c:v>35.75</c:v>
                      </c:pt>
                      <c:pt idx="144">
                        <c:v>36</c:v>
                      </c:pt>
                      <c:pt idx="145">
                        <c:v>36.25</c:v>
                      </c:pt>
                      <c:pt idx="146">
                        <c:v>36.5</c:v>
                      </c:pt>
                      <c:pt idx="147">
                        <c:v>36.75</c:v>
                      </c:pt>
                      <c:pt idx="148">
                        <c:v>37</c:v>
                      </c:pt>
                      <c:pt idx="149">
                        <c:v>37.25</c:v>
                      </c:pt>
                      <c:pt idx="150">
                        <c:v>37.5</c:v>
                      </c:pt>
                      <c:pt idx="151">
                        <c:v>37.75</c:v>
                      </c:pt>
                      <c:pt idx="152">
                        <c:v>38</c:v>
                      </c:pt>
                      <c:pt idx="153">
                        <c:v>38.25</c:v>
                      </c:pt>
                      <c:pt idx="154">
                        <c:v>38.5</c:v>
                      </c:pt>
                      <c:pt idx="155">
                        <c:v>38.75</c:v>
                      </c:pt>
                      <c:pt idx="156">
                        <c:v>39</c:v>
                      </c:pt>
                      <c:pt idx="157">
                        <c:v>39.25</c:v>
                      </c:pt>
                      <c:pt idx="158">
                        <c:v>39.5</c:v>
                      </c:pt>
                      <c:pt idx="159">
                        <c:v>39.75</c:v>
                      </c:pt>
                      <c:pt idx="160">
                        <c:v>40</c:v>
                      </c:pt>
                      <c:pt idx="161">
                        <c:v>40.25</c:v>
                      </c:pt>
                      <c:pt idx="162">
                        <c:v>40.5</c:v>
                      </c:pt>
                      <c:pt idx="163">
                        <c:v>40.75</c:v>
                      </c:pt>
                      <c:pt idx="164">
                        <c:v>41</c:v>
                      </c:pt>
                      <c:pt idx="165">
                        <c:v>41.25</c:v>
                      </c:pt>
                      <c:pt idx="166">
                        <c:v>41.5</c:v>
                      </c:pt>
                      <c:pt idx="167">
                        <c:v>41.75</c:v>
                      </c:pt>
                      <c:pt idx="168">
                        <c:v>42</c:v>
                      </c:pt>
                      <c:pt idx="169">
                        <c:v>42.25</c:v>
                      </c:pt>
                      <c:pt idx="170">
                        <c:v>42.5</c:v>
                      </c:pt>
                      <c:pt idx="171">
                        <c:v>42.75</c:v>
                      </c:pt>
                      <c:pt idx="172">
                        <c:v>43</c:v>
                      </c:pt>
                      <c:pt idx="173">
                        <c:v>43.25</c:v>
                      </c:pt>
                      <c:pt idx="174">
                        <c:v>43.5</c:v>
                      </c:pt>
                      <c:pt idx="175">
                        <c:v>43.75</c:v>
                      </c:pt>
                      <c:pt idx="176">
                        <c:v>44</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pt idx="225">
                        <c:v>61.25</c:v>
                      </c:pt>
                      <c:pt idx="226">
                        <c:v>61.5</c:v>
                      </c:pt>
                      <c:pt idx="227">
                        <c:v>61.75</c:v>
                      </c:pt>
                      <c:pt idx="228">
                        <c:v>62</c:v>
                      </c:pt>
                      <c:pt idx="229">
                        <c:v>62.25</c:v>
                      </c:pt>
                      <c:pt idx="230">
                        <c:v>62.5</c:v>
                      </c:pt>
                      <c:pt idx="231">
                        <c:v>62.75</c:v>
                      </c:pt>
                      <c:pt idx="232">
                        <c:v>63</c:v>
                      </c:pt>
                      <c:pt idx="233">
                        <c:v>63.25</c:v>
                      </c:pt>
                      <c:pt idx="234">
                        <c:v>63.5</c:v>
                      </c:pt>
                      <c:pt idx="235">
                        <c:v>63.75</c:v>
                      </c:pt>
                      <c:pt idx="236">
                        <c:v>64</c:v>
                      </c:pt>
                      <c:pt idx="237">
                        <c:v>64.25</c:v>
                      </c:pt>
                      <c:pt idx="238">
                        <c:v>64.5</c:v>
                      </c:pt>
                      <c:pt idx="239">
                        <c:v>64.75</c:v>
                      </c:pt>
                      <c:pt idx="240">
                        <c:v>65</c:v>
                      </c:pt>
                      <c:pt idx="241">
                        <c:v>65.25</c:v>
                      </c:pt>
                      <c:pt idx="242">
                        <c:v>65.5</c:v>
                      </c:pt>
                      <c:pt idx="243">
                        <c:v>65.75</c:v>
                      </c:pt>
                      <c:pt idx="244">
                        <c:v>66</c:v>
                      </c:pt>
                      <c:pt idx="245">
                        <c:v>66.25</c:v>
                      </c:pt>
                      <c:pt idx="246">
                        <c:v>66.5</c:v>
                      </c:pt>
                      <c:pt idx="247">
                        <c:v>66.75</c:v>
                      </c:pt>
                      <c:pt idx="248">
                        <c:v>67</c:v>
                      </c:pt>
                      <c:pt idx="249">
                        <c:v>67.25</c:v>
                      </c:pt>
                      <c:pt idx="250">
                        <c:v>67.5</c:v>
                      </c:pt>
                      <c:pt idx="251">
                        <c:v>67.75</c:v>
                      </c:pt>
                      <c:pt idx="252">
                        <c:v>68</c:v>
                      </c:pt>
                      <c:pt idx="253">
                        <c:v>68.25</c:v>
                      </c:pt>
                      <c:pt idx="254">
                        <c:v>68.5</c:v>
                      </c:pt>
                      <c:pt idx="255">
                        <c:v>68.75</c:v>
                      </c:pt>
                      <c:pt idx="256">
                        <c:v>69</c:v>
                      </c:pt>
                      <c:pt idx="257">
                        <c:v>69.25</c:v>
                      </c:pt>
                      <c:pt idx="258">
                        <c:v>69.5</c:v>
                      </c:pt>
                      <c:pt idx="259">
                        <c:v>69.75</c:v>
                      </c:pt>
                      <c:pt idx="260">
                        <c:v>70</c:v>
                      </c:pt>
                      <c:pt idx="261">
                        <c:v>70.25</c:v>
                      </c:pt>
                      <c:pt idx="262">
                        <c:v>70.5</c:v>
                      </c:pt>
                      <c:pt idx="263">
                        <c:v>70.75</c:v>
                      </c:pt>
                      <c:pt idx="264">
                        <c:v>71</c:v>
                      </c:pt>
                      <c:pt idx="265">
                        <c:v>71.25</c:v>
                      </c:pt>
                      <c:pt idx="266">
                        <c:v>71.5</c:v>
                      </c:pt>
                      <c:pt idx="267">
                        <c:v>71.75</c:v>
                      </c:pt>
                      <c:pt idx="268">
                        <c:v>72</c:v>
                      </c:pt>
                      <c:pt idx="269">
                        <c:v>72.25</c:v>
                      </c:pt>
                      <c:pt idx="270">
                        <c:v>72.5</c:v>
                      </c:pt>
                      <c:pt idx="271">
                        <c:v>72.75</c:v>
                      </c:pt>
                      <c:pt idx="272">
                        <c:v>73</c:v>
                      </c:pt>
                      <c:pt idx="273">
                        <c:v>73.25</c:v>
                      </c:pt>
                      <c:pt idx="274">
                        <c:v>73.5</c:v>
                      </c:pt>
                      <c:pt idx="275">
                        <c:v>73.75</c:v>
                      </c:pt>
                      <c:pt idx="276">
                        <c:v>74</c:v>
                      </c:pt>
                      <c:pt idx="277">
                        <c:v>74.25</c:v>
                      </c:pt>
                      <c:pt idx="278">
                        <c:v>74.5</c:v>
                      </c:pt>
                      <c:pt idx="279">
                        <c:v>74.75</c:v>
                      </c:pt>
                      <c:pt idx="280">
                        <c:v>75</c:v>
                      </c:pt>
                      <c:pt idx="281">
                        <c:v>75.25</c:v>
                      </c:pt>
                      <c:pt idx="282">
                        <c:v>75.5</c:v>
                      </c:pt>
                      <c:pt idx="283">
                        <c:v>75.75</c:v>
                      </c:pt>
                      <c:pt idx="284">
                        <c:v>76</c:v>
                      </c:pt>
                      <c:pt idx="285">
                        <c:v>76.25</c:v>
                      </c:pt>
                      <c:pt idx="286">
                        <c:v>76.5</c:v>
                      </c:pt>
                      <c:pt idx="287">
                        <c:v>76.75</c:v>
                      </c:pt>
                      <c:pt idx="288">
                        <c:v>77</c:v>
                      </c:pt>
                      <c:pt idx="289">
                        <c:v>77.25</c:v>
                      </c:pt>
                      <c:pt idx="290">
                        <c:v>77.5</c:v>
                      </c:pt>
                      <c:pt idx="291">
                        <c:v>77.75</c:v>
                      </c:pt>
                      <c:pt idx="292">
                        <c:v>78</c:v>
                      </c:pt>
                      <c:pt idx="293">
                        <c:v>78.25</c:v>
                      </c:pt>
                      <c:pt idx="294">
                        <c:v>78.5</c:v>
                      </c:pt>
                      <c:pt idx="295">
                        <c:v>78.75</c:v>
                      </c:pt>
                      <c:pt idx="296">
                        <c:v>79</c:v>
                      </c:pt>
                      <c:pt idx="297">
                        <c:v>79.25</c:v>
                      </c:pt>
                      <c:pt idx="298">
                        <c:v>79.5</c:v>
                      </c:pt>
                      <c:pt idx="299">
                        <c:v>79.75</c:v>
                      </c:pt>
                      <c:pt idx="300">
                        <c:v>80</c:v>
                      </c:pt>
                      <c:pt idx="301">
                        <c:v>80.25</c:v>
                      </c:pt>
                      <c:pt idx="302">
                        <c:v>80.5</c:v>
                      </c:pt>
                      <c:pt idx="303">
                        <c:v>80.75</c:v>
                      </c:pt>
                      <c:pt idx="304">
                        <c:v>81</c:v>
                      </c:pt>
                    </c:numCache>
                  </c:numRef>
                </c:xVal>
                <c:yVal>
                  <c:numRef>
                    <c:extLst xmlns:c15="http://schemas.microsoft.com/office/drawing/2012/chart">
                      <c:ext xmlns:c15="http://schemas.microsoft.com/office/drawing/2012/chart" uri="{02D57815-91ED-43cb-92C2-25804820EDAC}">
                        <c15:formulaRef>
                          <c15:sqref>dwtr_exterior_secondary!$D$3:$D$307</c15:sqref>
                        </c15:formulaRef>
                      </c:ext>
                    </c:extLst>
                    <c:numCache>
                      <c:formatCode>General</c:formatCode>
                      <c:ptCount val="305"/>
                      <c:pt idx="0">
                        <c:v>6.1993290040984697</c:v>
                      </c:pt>
                      <c:pt idx="1">
                        <c:v>6.17499021289417</c:v>
                      </c:pt>
                      <c:pt idx="2">
                        <c:v>6.1698013578356603</c:v>
                      </c:pt>
                      <c:pt idx="3">
                        <c:v>6.1762046450741099</c:v>
                      </c:pt>
                      <c:pt idx="4">
                        <c:v>6.1899089168295696</c:v>
                      </c:pt>
                      <c:pt idx="5">
                        <c:v>6.2082543617475396</c:v>
                      </c:pt>
                      <c:pt idx="6">
                        <c:v>6.23039329311076</c:v>
                      </c:pt>
                      <c:pt idx="7">
                        <c:v>6.2542492056659498</c:v>
                      </c:pt>
                      <c:pt idx="8">
                        <c:v>6.27900804596222</c:v>
                      </c:pt>
                      <c:pt idx="9">
                        <c:v>6.5805002235689898</c:v>
                      </c:pt>
                      <c:pt idx="10">
                        <c:v>6.8584712676577899</c:v>
                      </c:pt>
                      <c:pt idx="11">
                        <c:v>7.1035041071887104</c:v>
                      </c:pt>
                      <c:pt idx="12">
                        <c:v>7.3042997313054103</c:v>
                      </c:pt>
                      <c:pt idx="13">
                        <c:v>7.4519889346586998</c:v>
                      </c:pt>
                      <c:pt idx="14">
                        <c:v>7.5474229705946998</c:v>
                      </c:pt>
                      <c:pt idx="15">
                        <c:v>7.6031170881855399</c:v>
                      </c:pt>
                      <c:pt idx="16">
                        <c:v>7.63518076711334</c:v>
                      </c:pt>
                      <c:pt idx="17">
                        <c:v>7.6083013875940404</c:v>
                      </c:pt>
                      <c:pt idx="18">
                        <c:v>7.6268005814745603</c:v>
                      </c:pt>
                      <c:pt idx="19">
                        <c:v>7.6009708775220801</c:v>
                      </c:pt>
                      <c:pt idx="20">
                        <c:v>7.6226063340080099</c:v>
                      </c:pt>
                      <c:pt idx="21">
                        <c:v>7.5976640895602898</c:v>
                      </c:pt>
                      <c:pt idx="22">
                        <c:v>7.6201821179273503</c:v>
                      </c:pt>
                      <c:pt idx="23">
                        <c:v>7.5959012038656004</c:v>
                      </c:pt>
                      <c:pt idx="24">
                        <c:v>7.6184828006663601</c:v>
                      </c:pt>
                      <c:pt idx="25">
                        <c:v>7.6625102899171704</c:v>
                      </c:pt>
                      <c:pt idx="26">
                        <c:v>7.6934888880161196</c:v>
                      </c:pt>
                      <c:pt idx="27">
                        <c:v>7.7145209447489904</c:v>
                      </c:pt>
                      <c:pt idx="28">
                        <c:v>7.7281144839023304</c:v>
                      </c:pt>
                      <c:pt idx="29">
                        <c:v>7.7364458535007401</c:v>
                      </c:pt>
                      <c:pt idx="30">
                        <c:v>7.7421862861395603</c:v>
                      </c:pt>
                      <c:pt idx="31">
                        <c:v>7.7460509265327504</c:v>
                      </c:pt>
                      <c:pt idx="32">
                        <c:v>7.7485624972019602</c:v>
                      </c:pt>
                      <c:pt idx="33">
                        <c:v>7.66941481987371</c:v>
                      </c:pt>
                      <c:pt idx="34">
                        <c:v>7.6176952887568197</c:v>
                      </c:pt>
                      <c:pt idx="35">
                        <c:v>7.5819258080332901</c:v>
                      </c:pt>
                      <c:pt idx="36">
                        <c:v>7.5561172836085904</c:v>
                      </c:pt>
                      <c:pt idx="37">
                        <c:v>7.5369306237781304</c:v>
                      </c:pt>
                      <c:pt idx="38">
                        <c:v>7.5223127285905198</c:v>
                      </c:pt>
                      <c:pt idx="39">
                        <c:v>7.5109280800173002</c:v>
                      </c:pt>
                      <c:pt idx="40">
                        <c:v>7.5018744321407196</c:v>
                      </c:pt>
                      <c:pt idx="41">
                        <c:v>7.3992578350670204</c:v>
                      </c:pt>
                      <c:pt idx="42">
                        <c:v>7.3247137305120003</c:v>
                      </c:pt>
                      <c:pt idx="43">
                        <c:v>7.2680718591235003</c:v>
                      </c:pt>
                      <c:pt idx="44">
                        <c:v>7.2236882424770901</c:v>
                      </c:pt>
                      <c:pt idx="45">
                        <c:v>7.1880895936761702</c:v>
                      </c:pt>
                      <c:pt idx="46">
                        <c:v>7.1589873027488098</c:v>
                      </c:pt>
                      <c:pt idx="47">
                        <c:v>7.1348047959307301</c:v>
                      </c:pt>
                      <c:pt idx="48">
                        <c:v>7.1144158729078004</c:v>
                      </c:pt>
                      <c:pt idx="49">
                        <c:v>7.0282740025291597</c:v>
                      </c:pt>
                      <c:pt idx="50">
                        <c:v>6.9587448235357598</c:v>
                      </c:pt>
                      <c:pt idx="51">
                        <c:v>6.90135062633607</c:v>
                      </c:pt>
                      <c:pt idx="52">
                        <c:v>6.8531283855268201</c:v>
                      </c:pt>
                      <c:pt idx="53">
                        <c:v>6.8120155131773004</c:v>
                      </c:pt>
                      <c:pt idx="54">
                        <c:v>6.7765211876123104</c:v>
                      </c:pt>
                      <c:pt idx="55">
                        <c:v>6.7455361924120698</c:v>
                      </c:pt>
                      <c:pt idx="56">
                        <c:v>6.7182160973704201</c:v>
                      </c:pt>
                      <c:pt idx="57">
                        <c:v>6.6444496676983604</c:v>
                      </c:pt>
                      <c:pt idx="58">
                        <c:v>6.5811373660625803</c:v>
                      </c:pt>
                      <c:pt idx="59">
                        <c:v>6.5260955968390304</c:v>
                      </c:pt>
                      <c:pt idx="60">
                        <c:v>6.4777183089357298</c:v>
                      </c:pt>
                      <c:pt idx="61">
                        <c:v>6.4347912698264</c:v>
                      </c:pt>
                      <c:pt idx="62">
                        <c:v>6.3963760048985598</c:v>
                      </c:pt>
                      <c:pt idx="63">
                        <c:v>6.3617339664222703</c:v>
                      </c:pt>
                      <c:pt idx="64">
                        <c:v>6.33027514805931</c:v>
                      </c:pt>
                      <c:pt idx="65">
                        <c:v>6.2597721283593497</c:v>
                      </c:pt>
                      <c:pt idx="66">
                        <c:v>6.1974364132496902</c:v>
                      </c:pt>
                      <c:pt idx="67">
                        <c:v>6.1418072586563097</c:v>
                      </c:pt>
                      <c:pt idx="68">
                        <c:v>6.0917558801850404</c:v>
                      </c:pt>
                      <c:pt idx="69">
                        <c:v>6.0463932197345702</c:v>
                      </c:pt>
                      <c:pt idx="70">
                        <c:v>6.0050078606875301</c:v>
                      </c:pt>
                      <c:pt idx="71">
                        <c:v>5.9670228874138802</c:v>
                      </c:pt>
                      <c:pt idx="72">
                        <c:v>5.9319650949961904</c:v>
                      </c:pt>
                      <c:pt idx="73">
                        <c:v>5.8663897874692204</c:v>
                      </c:pt>
                      <c:pt idx="74">
                        <c:v>5.8070325858527196</c:v>
                      </c:pt>
                      <c:pt idx="75">
                        <c:v>5.7529424116429997</c:v>
                      </c:pt>
                      <c:pt idx="76">
                        <c:v>5.7033527423583497</c:v>
                      </c:pt>
                      <c:pt idx="77">
                        <c:v>5.6576378082408603</c:v>
                      </c:pt>
                      <c:pt idx="78">
                        <c:v>5.61528108981451</c:v>
                      </c:pt>
                      <c:pt idx="79">
                        <c:v>5.5758521570976898</c:v>
                      </c:pt>
                      <c:pt idx="80">
                        <c:v>5.5389893139368498</c:v>
                      </c:pt>
                      <c:pt idx="81">
                        <c:v>5.4750533494159699</c:v>
                      </c:pt>
                      <c:pt idx="82">
                        <c:v>5.4162540025080297</c:v>
                      </c:pt>
                      <c:pt idx="83">
                        <c:v>5.36190647913961</c:v>
                      </c:pt>
                      <c:pt idx="84">
                        <c:v>5.3114457578506196</c:v>
                      </c:pt>
                      <c:pt idx="85">
                        <c:v>5.2643961725330204</c:v>
                      </c:pt>
                      <c:pt idx="86">
                        <c:v>5.2203555832707202</c:v>
                      </c:pt>
                      <c:pt idx="87">
                        <c:v>5.1789815640647801</c:v>
                      </c:pt>
                      <c:pt idx="88">
                        <c:v>5.1399806669553403</c:v>
                      </c:pt>
                      <c:pt idx="89">
                        <c:v>5.0784624649310297</c:v>
                      </c:pt>
                      <c:pt idx="90">
                        <c:v>5.02118958575356</c:v>
                      </c:pt>
                      <c:pt idx="91">
                        <c:v>4.9676658842077099</c:v>
                      </c:pt>
                      <c:pt idx="92">
                        <c:v>4.9174692784260703</c:v>
                      </c:pt>
                      <c:pt idx="93">
                        <c:v>4.8702382417207604</c:v>
                      </c:pt>
                      <c:pt idx="94">
                        <c:v>4.8256612247547901</c:v>
                      </c:pt>
                      <c:pt idx="95">
                        <c:v>4.7834682721033897</c:v>
                      </c:pt>
                      <c:pt idx="96">
                        <c:v>4.7434243060172303</c:v>
                      </c:pt>
                      <c:pt idx="97">
                        <c:v>4.6830215610907002</c:v>
                      </c:pt>
                      <c:pt idx="98">
                        <c:v>4.6264316833961603</c:v>
                      </c:pt>
                      <c:pt idx="99">
                        <c:v>4.5732352804761502</c:v>
                      </c:pt>
                      <c:pt idx="100">
                        <c:v>4.5230719573638201</c:v>
                      </c:pt>
                      <c:pt idx="101">
                        <c:v>4.4756302608454801</c:v>
                      </c:pt>
                      <c:pt idx="102">
                        <c:v>4.4306396511752499</c:v>
                      </c:pt>
                      <c:pt idx="103">
                        <c:v>4.3878640284945298</c:v>
                      </c:pt>
                      <c:pt idx="104">
                        <c:v>4.3470964659310498</c:v>
                      </c:pt>
                      <c:pt idx="105">
                        <c:v>4.2876851629852402</c:v>
                      </c:pt>
                      <c:pt idx="106">
                        <c:v>4.2318527270032797</c:v>
                      </c:pt>
                      <c:pt idx="107">
                        <c:v>4.1792176321308201</c:v>
                      </c:pt>
                      <c:pt idx="108">
                        <c:v>4.1294504077717296</c:v>
                      </c:pt>
                      <c:pt idx="109">
                        <c:v>4.0822651101262002</c:v>
                      </c:pt>
                      <c:pt idx="110">
                        <c:v>4.0374124341108901</c:v>
                      </c:pt>
                      <c:pt idx="111">
                        <c:v>3.99467410209901</c:v>
                      </c:pt>
                      <c:pt idx="112">
                        <c:v>3.9538582570493701</c:v>
                      </c:pt>
                      <c:pt idx="113">
                        <c:v>3.9134319081576301</c:v>
                      </c:pt>
                      <c:pt idx="114">
                        <c:v>3.87450038481354</c:v>
                      </c:pt>
                      <c:pt idx="115">
                        <c:v>3.8369539351114801</c:v>
                      </c:pt>
                      <c:pt idx="116">
                        <c:v>3.8006938152562402</c:v>
                      </c:pt>
                      <c:pt idx="117">
                        <c:v>3.76563095145714</c:v>
                      </c:pt>
                      <c:pt idx="118">
                        <c:v>3.7316847913666602</c:v>
                      </c:pt>
                      <c:pt idx="119">
                        <c:v>3.6987823143852201</c:v>
                      </c:pt>
                      <c:pt idx="120">
                        <c:v>3.6668571757452302</c:v>
                      </c:pt>
                      <c:pt idx="121">
                        <c:v>3.6287445303923902</c:v>
                      </c:pt>
                      <c:pt idx="122">
                        <c:v>3.59188008285216</c:v>
                      </c:pt>
                      <c:pt idx="123">
                        <c:v>3.5561855632768</c:v>
                      </c:pt>
                      <c:pt idx="124">
                        <c:v>3.5215895727745901</c:v>
                      </c:pt>
                      <c:pt idx="125">
                        <c:v>3.4880268389896898</c:v>
                      </c:pt>
                      <c:pt idx="126">
                        <c:v>3.4554375663630799</c:v>
                      </c:pt>
                      <c:pt idx="127">
                        <c:v>3.4237668672971</c:v>
                      </c:pt>
                      <c:pt idx="128">
                        <c:v>3.3929642627009602</c:v>
                      </c:pt>
                      <c:pt idx="129">
                        <c:v>3.3563847935977802</c:v>
                      </c:pt>
                      <c:pt idx="130">
                        <c:v>3.3209556973589098</c:v>
                      </c:pt>
                      <c:pt idx="131">
                        <c:v>3.2866110442672798</c:v>
                      </c:pt>
                      <c:pt idx="132">
                        <c:v>3.25329017274266</c:v>
                      </c:pt>
                      <c:pt idx="133">
                        <c:v>3.2209371666827198</c:v>
                      </c:pt>
                      <c:pt idx="134">
                        <c:v>3.18950039396909</c:v>
                      </c:pt>
                      <c:pt idx="135">
                        <c:v>3.15893209792717</c:v>
                      </c:pt>
                      <c:pt idx="136">
                        <c:v>3.1291880347700798</c:v>
                      </c:pt>
                      <c:pt idx="137">
                        <c:v>3.1110755455694199</c:v>
                      </c:pt>
                      <c:pt idx="138">
                        <c:v>3.0932199981822599</c:v>
                      </c:pt>
                      <c:pt idx="139">
                        <c:v>3.0756140641563299</c:v>
                      </c:pt>
                      <c:pt idx="140">
                        <c:v>3.0582507650936099</c:v>
                      </c:pt>
                      <c:pt idx="141">
                        <c:v>3.0411234494740902</c:v>
                      </c:pt>
                      <c:pt idx="142">
                        <c:v>3.0242257713716199</c:v>
                      </c:pt>
                      <c:pt idx="143">
                        <c:v>3.00755167088227</c:v>
                      </c:pt>
                      <c:pt idx="144">
                        <c:v>2.9910953561047999</c:v>
                      </c:pt>
                      <c:pt idx="145">
                        <c:v>2.9857685983184701</c:v>
                      </c:pt>
                      <c:pt idx="146">
                        <c:v>2.9803152500054599</c:v>
                      </c:pt>
                      <c:pt idx="147">
                        <c:v>2.97474305037038</c:v>
                      </c:pt>
                      <c:pt idx="148">
                        <c:v>2.9690593291815799</c:v>
                      </c:pt>
                      <c:pt idx="149">
                        <c:v>2.9632710303202598</c:v>
                      </c:pt>
                      <c:pt idx="150">
                        <c:v>2.9573847338306001</c:v>
                      </c:pt>
                      <c:pt idx="151">
                        <c:v>2.9514066765756901</c:v>
                      </c:pt>
                      <c:pt idx="152">
                        <c:v>2.94534277159589</c:v>
                      </c:pt>
                      <c:pt idx="153">
                        <c:v>2.94481262556913</c:v>
                      </c:pt>
                      <c:pt idx="154">
                        <c:v>2.9441298708857802</c:v>
                      </c:pt>
                      <c:pt idx="155">
                        <c:v>2.9433001321861698</c:v>
                      </c:pt>
                      <c:pt idx="156">
                        <c:v>2.9423288227903499</c:v>
                      </c:pt>
                      <c:pt idx="157">
                        <c:v>2.9412211535092299</c:v>
                      </c:pt>
                      <c:pt idx="158">
                        <c:v>2.9399821410503599</c:v>
                      </c:pt>
                      <c:pt idx="159">
                        <c:v>2.9386166160385701</c:v>
                      </c:pt>
                      <c:pt idx="160">
                        <c:v>2.93712923067062</c:v>
                      </c:pt>
                      <c:pt idx="161">
                        <c:v>2.9363041220853199</c:v>
                      </c:pt>
                      <c:pt idx="162">
                        <c:v>2.9354471881563802</c:v>
                      </c:pt>
                      <c:pt idx="163">
                        <c:v>2.9345590804719701</c:v>
                      </c:pt>
                      <c:pt idx="164">
                        <c:v>2.9336404372990099</c:v>
                      </c:pt>
                      <c:pt idx="165">
                        <c:v>2.9326918838851999</c:v>
                      </c:pt>
                      <c:pt idx="166">
                        <c:v>2.9317140327534599</c:v>
                      </c:pt>
                      <c:pt idx="167">
                        <c:v>2.9307074839890399</c:v>
                      </c:pt>
                      <c:pt idx="168">
                        <c:v>2.9296728255194302</c:v>
                      </c:pt>
                      <c:pt idx="169">
                        <c:v>2.9285034981470499</c:v>
                      </c:pt>
                      <c:pt idx="170">
                        <c:v>2.92733228110498</c:v>
                      </c:pt>
                      <c:pt idx="171">
                        <c:v>2.9261592097282501</c:v>
                      </c:pt>
                      <c:pt idx="172">
                        <c:v>2.9249843189732001</c:v>
                      </c:pt>
                      <c:pt idx="173">
                        <c:v>2.9238076434231002</c:v>
                      </c:pt>
                      <c:pt idx="174">
                        <c:v>2.9226292172711501</c:v>
                      </c:pt>
                      <c:pt idx="175">
                        <c:v>2.9214490743413601</c:v>
                      </c:pt>
                      <c:pt idx="176">
                        <c:v>2.9202672481111001</c:v>
                      </c:pt>
                      <c:pt idx="177">
                        <c:v>2.7748279766773201</c:v>
                      </c:pt>
                      <c:pt idx="178">
                        <c:v>2.72504804924449</c:v>
                      </c:pt>
                      <c:pt idx="179">
                        <c:v>2.6770792707751001</c:v>
                      </c:pt>
                      <c:pt idx="180">
                        <c:v>2.63071034121241</c:v>
                      </c:pt>
                      <c:pt idx="181">
                        <c:v>2.5859171453190299</c:v>
                      </c:pt>
                      <c:pt idx="182">
                        <c:v>2.5427792236853102</c:v>
                      </c:pt>
                      <c:pt idx="183">
                        <c:v>2.50104742885364</c:v>
                      </c:pt>
                      <c:pt idx="184">
                        <c:v>2.4605726519587701</c:v>
                      </c:pt>
                      <c:pt idx="185">
                        <c:v>2.4216125935397299</c:v>
                      </c:pt>
                      <c:pt idx="186">
                        <c:v>2.3838104626641199</c:v>
                      </c:pt>
                      <c:pt idx="187">
                        <c:v>2.3471437852195698</c:v>
                      </c:pt>
                      <c:pt idx="188">
                        <c:v>2.3116208896786099</c:v>
                      </c:pt>
                      <c:pt idx="189">
                        <c:v>2.2770768677247299</c:v>
                      </c:pt>
                      <c:pt idx="190">
                        <c:v>2.24390785279512</c:v>
                      </c:pt>
                      <c:pt idx="191">
                        <c:v>2.2116535243940398</c:v>
                      </c:pt>
                      <c:pt idx="192">
                        <c:v>2.1808947662019702</c:v>
                      </c:pt>
                      <c:pt idx="193">
                        <c:v>2.15076884634902</c:v>
                      </c:pt>
                      <c:pt idx="194">
                        <c:v>2.1212655886954499</c:v>
                      </c:pt>
                      <c:pt idx="195">
                        <c:v>2.09256118928475</c:v>
                      </c:pt>
                      <c:pt idx="196">
                        <c:v>2.0646397776439298</c:v>
                      </c:pt>
                      <c:pt idx="197">
                        <c:v>2.0381268399207602</c:v>
                      </c:pt>
                      <c:pt idx="198">
                        <c:v>2.0116793250847098</c:v>
                      </c:pt>
                      <c:pt idx="199">
                        <c:v>1.98593651230825</c:v>
                      </c:pt>
                      <c:pt idx="200">
                        <c:v>1.9608756975472299</c:v>
                      </c:pt>
                      <c:pt idx="201">
                        <c:v>1.9364809797540701</c:v>
                      </c:pt>
                      <c:pt idx="202">
                        <c:v>1.9126852745934499</c:v>
                      </c:pt>
                      <c:pt idx="203">
                        <c:v>1.8894703421652099</c:v>
                      </c:pt>
                      <c:pt idx="204">
                        <c:v>1.8668622544258699</c:v>
                      </c:pt>
                      <c:pt idx="205">
                        <c:v>1.84480178381544</c:v>
                      </c:pt>
                      <c:pt idx="206">
                        <c:v>1.8245166092104299</c:v>
                      </c:pt>
                      <c:pt idx="207">
                        <c:v>1.8034586627309199</c:v>
                      </c:pt>
                      <c:pt idx="208">
                        <c:v>1.78292771079045</c:v>
                      </c:pt>
                      <c:pt idx="209">
                        <c:v>1.7625422956451</c:v>
                      </c:pt>
                      <c:pt idx="210">
                        <c:v>1.7426337192629999</c:v>
                      </c:pt>
                      <c:pt idx="211">
                        <c:v>1.7231608435376999</c:v>
                      </c:pt>
                      <c:pt idx="212">
                        <c:v>1.7041220511054</c:v>
                      </c:pt>
                      <c:pt idx="213">
                        <c:v>1.68554239809215</c:v>
                      </c:pt>
                      <c:pt idx="214">
                        <c:v>1.6673594427120499</c:v>
                      </c:pt>
                      <c:pt idx="215">
                        <c:v>1.64956022974112</c:v>
                      </c:pt>
                      <c:pt idx="216">
                        <c:v>1.6321478998527901</c:v>
                      </c:pt>
                      <c:pt idx="217">
                        <c:v>1.61514793670155</c:v>
                      </c:pt>
                      <c:pt idx="218">
                        <c:v>1.59847977110198</c:v>
                      </c:pt>
                      <c:pt idx="219">
                        <c:v>1.5822256115953099</c:v>
                      </c:pt>
                      <c:pt idx="220">
                        <c:v>1.56624292131387</c:v>
                      </c:pt>
                      <c:pt idx="221">
                        <c:v>1.5505442921041199</c:v>
                      </c:pt>
                      <c:pt idx="222">
                        <c:v>1.53519298353661</c:v>
                      </c:pt>
                      <c:pt idx="223">
                        <c:v>1.5201543213900801</c:v>
                      </c:pt>
                      <c:pt idx="224">
                        <c:v>1.50542630287794</c:v>
                      </c:pt>
                      <c:pt idx="225">
                        <c:v>1.49094725834925</c:v>
                      </c:pt>
                      <c:pt idx="226">
                        <c:v>1.4769854840982299</c:v>
                      </c:pt>
                      <c:pt idx="227">
                        <c:v>1.46364150863545</c:v>
                      </c:pt>
                      <c:pt idx="228">
                        <c:v>1.44995054719262</c:v>
                      </c:pt>
                      <c:pt idx="229">
                        <c:v>1.4365099597056701</c:v>
                      </c:pt>
                      <c:pt idx="230">
                        <c:v>1.4232945653967199</c:v>
                      </c:pt>
                      <c:pt idx="231">
                        <c:v>1.41039388120626</c:v>
                      </c:pt>
                      <c:pt idx="232">
                        <c:v>1.3978205523456599</c:v>
                      </c:pt>
                      <c:pt idx="233">
                        <c:v>1.38534969085499</c:v>
                      </c:pt>
                      <c:pt idx="234">
                        <c:v>1.37323176389968</c:v>
                      </c:pt>
                      <c:pt idx="235">
                        <c:v>1.3609696423545501</c:v>
                      </c:pt>
                      <c:pt idx="236">
                        <c:v>1.3491774403136301</c:v>
                      </c:pt>
                      <c:pt idx="237">
                        <c:v>1.3375861315276301</c:v>
                      </c:pt>
                      <c:pt idx="238">
                        <c:v>1.3262057048913001</c:v>
                      </c:pt>
                      <c:pt idx="239">
                        <c:v>1.3150308409006799</c:v>
                      </c:pt>
                      <c:pt idx="240">
                        <c:v>1.30394124896805</c:v>
                      </c:pt>
                      <c:pt idx="241">
                        <c:v>1.29312958663518</c:v>
                      </c:pt>
                      <c:pt idx="242">
                        <c:v>1.28252392534037</c:v>
                      </c:pt>
                      <c:pt idx="243">
                        <c:v>1.27211566506869</c:v>
                      </c:pt>
                      <c:pt idx="244">
                        <c:v>1.26189920958744</c:v>
                      </c:pt>
                      <c:pt idx="245">
                        <c:v>1.25181287110977</c:v>
                      </c:pt>
                      <c:pt idx="246">
                        <c:v>1.2418957132733199</c:v>
                      </c:pt>
                      <c:pt idx="247">
                        <c:v>1.23219528722748</c:v>
                      </c:pt>
                      <c:pt idx="248">
                        <c:v>1.2224968644954799</c:v>
                      </c:pt>
                      <c:pt idx="249">
                        <c:v>1.21304543131367</c:v>
                      </c:pt>
                      <c:pt idx="250">
                        <c:v>1.2037545282105</c:v>
                      </c:pt>
                      <c:pt idx="251">
                        <c:v>1.1947022149295601</c:v>
                      </c:pt>
                      <c:pt idx="252">
                        <c:v>1.1856807051602301</c:v>
                      </c:pt>
                      <c:pt idx="253">
                        <c:v>1.1767719315367999</c:v>
                      </c:pt>
                      <c:pt idx="254">
                        <c:v>1.16805210363006</c:v>
                      </c:pt>
                      <c:pt idx="255">
                        <c:v>1.1594531475894301</c:v>
                      </c:pt>
                      <c:pt idx="256">
                        <c:v>1.1509608347181699</c:v>
                      </c:pt>
                      <c:pt idx="257">
                        <c:v>1.1425653030133001</c:v>
                      </c:pt>
                      <c:pt idx="258">
                        <c:v>1.1342525819914899</c:v>
                      </c:pt>
                      <c:pt idx="259">
                        <c:v>1.1260935802685601</c:v>
                      </c:pt>
                      <c:pt idx="260">
                        <c:v>1.1180283764574901</c:v>
                      </c:pt>
                      <c:pt idx="261">
                        <c:v>1.1100251720974199</c:v>
                      </c:pt>
                      <c:pt idx="262">
                        <c:v>1.1019991003198699</c:v>
                      </c:pt>
                      <c:pt idx="263">
                        <c:v>1.0942870142682</c:v>
                      </c:pt>
                      <c:pt idx="264">
                        <c:v>1.0866902234721301</c:v>
                      </c:pt>
                      <c:pt idx="265">
                        <c:v>1.07920031907435</c:v>
                      </c:pt>
                      <c:pt idx="266">
                        <c:v>1.0718108905362</c:v>
                      </c:pt>
                      <c:pt idx="267">
                        <c:v>1.0645142901923199</c:v>
                      </c:pt>
                      <c:pt idx="268">
                        <c:v>1.0573379493722099</c:v>
                      </c:pt>
                      <c:pt idx="269">
                        <c:v>1.05024031154983</c:v>
                      </c:pt>
                      <c:pt idx="270">
                        <c:v>1.0432409404123699</c:v>
                      </c:pt>
                      <c:pt idx="271">
                        <c:v>1.03633971926734</c:v>
                      </c:pt>
                      <c:pt idx="272">
                        <c:v>1.0294866090180601</c:v>
                      </c:pt>
                      <c:pt idx="273">
                        <c:v>1.02268670643257</c:v>
                      </c:pt>
                      <c:pt idx="274">
                        <c:v>1.01605984372933</c:v>
                      </c:pt>
                      <c:pt idx="275">
                        <c:v>1.00952093689644</c:v>
                      </c:pt>
                      <c:pt idx="276">
                        <c:v>1.00304594027538</c:v>
                      </c:pt>
                      <c:pt idx="277">
                        <c:v>0.99669090825293805</c:v>
                      </c:pt>
                      <c:pt idx="278">
                        <c:v>0.99042045588089</c:v>
                      </c:pt>
                      <c:pt idx="279">
                        <c:v>0.98420725270297804</c:v>
                      </c:pt>
                      <c:pt idx="280">
                        <c:v>0.97807607800179197</c:v>
                      </c:pt>
                      <c:pt idx="281">
                        <c:v>0.97204012872355505</c:v>
                      </c:pt>
                      <c:pt idx="282">
                        <c:v>0.96606616234564502</c:v>
                      </c:pt>
                      <c:pt idx="283">
                        <c:v>0.96030421604695904</c:v>
                      </c:pt>
                      <c:pt idx="284">
                        <c:v>0.95458097528437602</c:v>
                      </c:pt>
                      <c:pt idx="285">
                        <c:v>0.94888060020006004</c:v>
                      </c:pt>
                      <c:pt idx="286">
                        <c:v>0.94321358614864503</c:v>
                      </c:pt>
                      <c:pt idx="287">
                        <c:v>0.93788850854261796</c:v>
                      </c:pt>
                      <c:pt idx="288">
                        <c:v>0.93232748280333899</c:v>
                      </c:pt>
                      <c:pt idx="289">
                        <c:v>0.92691097547856305</c:v>
                      </c:pt>
                      <c:pt idx="290">
                        <c:v>0.92155411957142597</c:v>
                      </c:pt>
                      <c:pt idx="291">
                        <c:v>0.916262411717648</c:v>
                      </c:pt>
                      <c:pt idx="292">
                        <c:v>0.91103976268917497</c:v>
                      </c:pt>
                      <c:pt idx="293">
                        <c:v>0.90588860844871499</c:v>
                      </c:pt>
                      <c:pt idx="294">
                        <c:v>0.90081017232140903</c:v>
                      </c:pt>
                      <c:pt idx="295">
                        <c:v>0.89580475989007102</c:v>
                      </c:pt>
                      <c:pt idx="296">
                        <c:v>0.89083613493088998</c:v>
                      </c:pt>
                      <c:pt idx="297">
                        <c:v>0.88591824514842898</c:v>
                      </c:pt>
                      <c:pt idx="298">
                        <c:v>0.88105535470862895</c:v>
                      </c:pt>
                      <c:pt idx="299">
                        <c:v>0.87627108953549004</c:v>
                      </c:pt>
                      <c:pt idx="300">
                        <c:v>0.87153029576007701</c:v>
                      </c:pt>
                      <c:pt idx="301">
                        <c:v>0.86683775074653102</c:v>
                      </c:pt>
                      <c:pt idx="302">
                        <c:v>0.86219537711791305</c:v>
                      </c:pt>
                      <c:pt idx="303">
                        <c:v>0.85839026213152203</c:v>
                      </c:pt>
                      <c:pt idx="304">
                        <c:v>0.85463300618834603</c:v>
                      </c:pt>
                    </c:numCache>
                  </c:numRef>
                </c:yVal>
                <c:smooth val="1"/>
              </c15:ser>
            </c15:filteredScatterSeries>
            <c15:filteredScatterSeries>
              <c15:ser>
                <c:idx val="7"/>
                <c:order val="6"/>
                <c:tx>
                  <c:strRef>
                    <c:extLst xmlns:c15="http://schemas.microsoft.com/office/drawing/2012/chart">
                      <c:ext xmlns:c15="http://schemas.microsoft.com/office/drawing/2012/chart" uri="{02D57815-91ED-43cb-92C2-25804820EDAC}">
                        <c15:formulaRef>
                          <c15:sqref>dwtr_exterior_secondary!$I$1:$I$2</c15:sqref>
                        </c15:formulaRef>
                      </c:ext>
                    </c:extLst>
                    <c:strCache>
                      <c:ptCount val="2"/>
                      <c:pt idx="0">
                        <c:v>2nd Only</c:v>
                      </c:pt>
                      <c:pt idx="1">
                        <c:v>Froude Number</c:v>
                      </c:pt>
                    </c:strCache>
                  </c:strRef>
                </c:tx>
                <c:spPr>
                  <a:ln w="19050" cap="rnd">
                    <a:solidFill>
                      <a:schemeClr val="accent2">
                        <a:lumMod val="6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dwtr_exterior_secondary!$A$3:$A$307</c15:sqref>
                        </c15:formulaRef>
                      </c:ext>
                    </c:extLst>
                    <c:numCache>
                      <c:formatCode>General</c:formatCode>
                      <c:ptCount val="30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32.25</c:v>
                      </c:pt>
                      <c:pt idx="130">
                        <c:v>32.5</c:v>
                      </c:pt>
                      <c:pt idx="131">
                        <c:v>32.75</c:v>
                      </c:pt>
                      <c:pt idx="132">
                        <c:v>33</c:v>
                      </c:pt>
                      <c:pt idx="133">
                        <c:v>33.25</c:v>
                      </c:pt>
                      <c:pt idx="134">
                        <c:v>33.5</c:v>
                      </c:pt>
                      <c:pt idx="135">
                        <c:v>33.75</c:v>
                      </c:pt>
                      <c:pt idx="136">
                        <c:v>34</c:v>
                      </c:pt>
                      <c:pt idx="137">
                        <c:v>34.25</c:v>
                      </c:pt>
                      <c:pt idx="138">
                        <c:v>34.5</c:v>
                      </c:pt>
                      <c:pt idx="139">
                        <c:v>34.75</c:v>
                      </c:pt>
                      <c:pt idx="140">
                        <c:v>35</c:v>
                      </c:pt>
                      <c:pt idx="141">
                        <c:v>35.25</c:v>
                      </c:pt>
                      <c:pt idx="142">
                        <c:v>35.5</c:v>
                      </c:pt>
                      <c:pt idx="143">
                        <c:v>35.75</c:v>
                      </c:pt>
                      <c:pt idx="144">
                        <c:v>36</c:v>
                      </c:pt>
                      <c:pt idx="145">
                        <c:v>36.25</c:v>
                      </c:pt>
                      <c:pt idx="146">
                        <c:v>36.5</c:v>
                      </c:pt>
                      <c:pt idx="147">
                        <c:v>36.75</c:v>
                      </c:pt>
                      <c:pt idx="148">
                        <c:v>37</c:v>
                      </c:pt>
                      <c:pt idx="149">
                        <c:v>37.25</c:v>
                      </c:pt>
                      <c:pt idx="150">
                        <c:v>37.5</c:v>
                      </c:pt>
                      <c:pt idx="151">
                        <c:v>37.75</c:v>
                      </c:pt>
                      <c:pt idx="152">
                        <c:v>38</c:v>
                      </c:pt>
                      <c:pt idx="153">
                        <c:v>38.25</c:v>
                      </c:pt>
                      <c:pt idx="154">
                        <c:v>38.5</c:v>
                      </c:pt>
                      <c:pt idx="155">
                        <c:v>38.75</c:v>
                      </c:pt>
                      <c:pt idx="156">
                        <c:v>39</c:v>
                      </c:pt>
                      <c:pt idx="157">
                        <c:v>39.25</c:v>
                      </c:pt>
                      <c:pt idx="158">
                        <c:v>39.5</c:v>
                      </c:pt>
                      <c:pt idx="159">
                        <c:v>39.75</c:v>
                      </c:pt>
                      <c:pt idx="160">
                        <c:v>40</c:v>
                      </c:pt>
                      <c:pt idx="161">
                        <c:v>40.25</c:v>
                      </c:pt>
                      <c:pt idx="162">
                        <c:v>40.5</c:v>
                      </c:pt>
                      <c:pt idx="163">
                        <c:v>40.75</c:v>
                      </c:pt>
                      <c:pt idx="164">
                        <c:v>41</c:v>
                      </c:pt>
                      <c:pt idx="165">
                        <c:v>41.25</c:v>
                      </c:pt>
                      <c:pt idx="166">
                        <c:v>41.5</c:v>
                      </c:pt>
                      <c:pt idx="167">
                        <c:v>41.75</c:v>
                      </c:pt>
                      <c:pt idx="168">
                        <c:v>42</c:v>
                      </c:pt>
                      <c:pt idx="169">
                        <c:v>42.25</c:v>
                      </c:pt>
                      <c:pt idx="170">
                        <c:v>42.5</c:v>
                      </c:pt>
                      <c:pt idx="171">
                        <c:v>42.75</c:v>
                      </c:pt>
                      <c:pt idx="172">
                        <c:v>43</c:v>
                      </c:pt>
                      <c:pt idx="173">
                        <c:v>43.25</c:v>
                      </c:pt>
                      <c:pt idx="174">
                        <c:v>43.5</c:v>
                      </c:pt>
                      <c:pt idx="175">
                        <c:v>43.75</c:v>
                      </c:pt>
                      <c:pt idx="176">
                        <c:v>44</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pt idx="225">
                        <c:v>61.25</c:v>
                      </c:pt>
                      <c:pt idx="226">
                        <c:v>61.5</c:v>
                      </c:pt>
                      <c:pt idx="227">
                        <c:v>61.75</c:v>
                      </c:pt>
                      <c:pt idx="228">
                        <c:v>62</c:v>
                      </c:pt>
                      <c:pt idx="229">
                        <c:v>62.25</c:v>
                      </c:pt>
                      <c:pt idx="230">
                        <c:v>62.5</c:v>
                      </c:pt>
                      <c:pt idx="231">
                        <c:v>62.75</c:v>
                      </c:pt>
                      <c:pt idx="232">
                        <c:v>63</c:v>
                      </c:pt>
                      <c:pt idx="233">
                        <c:v>63.25</c:v>
                      </c:pt>
                      <c:pt idx="234">
                        <c:v>63.5</c:v>
                      </c:pt>
                      <c:pt idx="235">
                        <c:v>63.75</c:v>
                      </c:pt>
                      <c:pt idx="236">
                        <c:v>64</c:v>
                      </c:pt>
                      <c:pt idx="237">
                        <c:v>64.25</c:v>
                      </c:pt>
                      <c:pt idx="238">
                        <c:v>64.5</c:v>
                      </c:pt>
                      <c:pt idx="239">
                        <c:v>64.75</c:v>
                      </c:pt>
                      <c:pt idx="240">
                        <c:v>65</c:v>
                      </c:pt>
                      <c:pt idx="241">
                        <c:v>65.25</c:v>
                      </c:pt>
                      <c:pt idx="242">
                        <c:v>65.5</c:v>
                      </c:pt>
                      <c:pt idx="243">
                        <c:v>65.75</c:v>
                      </c:pt>
                      <c:pt idx="244">
                        <c:v>66</c:v>
                      </c:pt>
                      <c:pt idx="245">
                        <c:v>66.25</c:v>
                      </c:pt>
                      <c:pt idx="246">
                        <c:v>66.5</c:v>
                      </c:pt>
                      <c:pt idx="247">
                        <c:v>66.75</c:v>
                      </c:pt>
                      <c:pt idx="248">
                        <c:v>67</c:v>
                      </c:pt>
                      <c:pt idx="249">
                        <c:v>67.25</c:v>
                      </c:pt>
                      <c:pt idx="250">
                        <c:v>67.5</c:v>
                      </c:pt>
                      <c:pt idx="251">
                        <c:v>67.75</c:v>
                      </c:pt>
                      <c:pt idx="252">
                        <c:v>68</c:v>
                      </c:pt>
                      <c:pt idx="253">
                        <c:v>68.25</c:v>
                      </c:pt>
                      <c:pt idx="254">
                        <c:v>68.5</c:v>
                      </c:pt>
                      <c:pt idx="255">
                        <c:v>68.75</c:v>
                      </c:pt>
                      <c:pt idx="256">
                        <c:v>69</c:v>
                      </c:pt>
                      <c:pt idx="257">
                        <c:v>69.25</c:v>
                      </c:pt>
                      <c:pt idx="258">
                        <c:v>69.5</c:v>
                      </c:pt>
                      <c:pt idx="259">
                        <c:v>69.75</c:v>
                      </c:pt>
                      <c:pt idx="260">
                        <c:v>70</c:v>
                      </c:pt>
                      <c:pt idx="261">
                        <c:v>70.25</c:v>
                      </c:pt>
                      <c:pt idx="262">
                        <c:v>70.5</c:v>
                      </c:pt>
                      <c:pt idx="263">
                        <c:v>70.75</c:v>
                      </c:pt>
                      <c:pt idx="264">
                        <c:v>71</c:v>
                      </c:pt>
                      <c:pt idx="265">
                        <c:v>71.25</c:v>
                      </c:pt>
                      <c:pt idx="266">
                        <c:v>71.5</c:v>
                      </c:pt>
                      <c:pt idx="267">
                        <c:v>71.75</c:v>
                      </c:pt>
                      <c:pt idx="268">
                        <c:v>72</c:v>
                      </c:pt>
                      <c:pt idx="269">
                        <c:v>72.25</c:v>
                      </c:pt>
                      <c:pt idx="270">
                        <c:v>72.5</c:v>
                      </c:pt>
                      <c:pt idx="271">
                        <c:v>72.75</c:v>
                      </c:pt>
                      <c:pt idx="272">
                        <c:v>73</c:v>
                      </c:pt>
                      <c:pt idx="273">
                        <c:v>73.25</c:v>
                      </c:pt>
                      <c:pt idx="274">
                        <c:v>73.5</c:v>
                      </c:pt>
                      <c:pt idx="275">
                        <c:v>73.75</c:v>
                      </c:pt>
                      <c:pt idx="276">
                        <c:v>74</c:v>
                      </c:pt>
                      <c:pt idx="277">
                        <c:v>74.25</c:v>
                      </c:pt>
                      <c:pt idx="278">
                        <c:v>74.5</c:v>
                      </c:pt>
                      <c:pt idx="279">
                        <c:v>74.75</c:v>
                      </c:pt>
                      <c:pt idx="280">
                        <c:v>75</c:v>
                      </c:pt>
                      <c:pt idx="281">
                        <c:v>75.25</c:v>
                      </c:pt>
                      <c:pt idx="282">
                        <c:v>75.5</c:v>
                      </c:pt>
                      <c:pt idx="283">
                        <c:v>75.75</c:v>
                      </c:pt>
                      <c:pt idx="284">
                        <c:v>76</c:v>
                      </c:pt>
                      <c:pt idx="285">
                        <c:v>76.25</c:v>
                      </c:pt>
                      <c:pt idx="286">
                        <c:v>76.5</c:v>
                      </c:pt>
                      <c:pt idx="287">
                        <c:v>76.75</c:v>
                      </c:pt>
                      <c:pt idx="288">
                        <c:v>77</c:v>
                      </c:pt>
                      <c:pt idx="289">
                        <c:v>77.25</c:v>
                      </c:pt>
                      <c:pt idx="290">
                        <c:v>77.5</c:v>
                      </c:pt>
                      <c:pt idx="291">
                        <c:v>77.75</c:v>
                      </c:pt>
                      <c:pt idx="292">
                        <c:v>78</c:v>
                      </c:pt>
                      <c:pt idx="293">
                        <c:v>78.25</c:v>
                      </c:pt>
                      <c:pt idx="294">
                        <c:v>78.5</c:v>
                      </c:pt>
                      <c:pt idx="295">
                        <c:v>78.75</c:v>
                      </c:pt>
                      <c:pt idx="296">
                        <c:v>79</c:v>
                      </c:pt>
                      <c:pt idx="297">
                        <c:v>79.25</c:v>
                      </c:pt>
                      <c:pt idx="298">
                        <c:v>79.5</c:v>
                      </c:pt>
                      <c:pt idx="299">
                        <c:v>79.75</c:v>
                      </c:pt>
                      <c:pt idx="300">
                        <c:v>80</c:v>
                      </c:pt>
                      <c:pt idx="301">
                        <c:v>80.25</c:v>
                      </c:pt>
                      <c:pt idx="302">
                        <c:v>80.5</c:v>
                      </c:pt>
                      <c:pt idx="303">
                        <c:v>80.75</c:v>
                      </c:pt>
                      <c:pt idx="304">
                        <c:v>81</c:v>
                      </c:pt>
                    </c:numCache>
                  </c:numRef>
                </c:xVal>
                <c:yVal>
                  <c:numRef>
                    <c:extLst xmlns:c15="http://schemas.microsoft.com/office/drawing/2012/chart">
                      <c:ext xmlns:c15="http://schemas.microsoft.com/office/drawing/2012/chart" uri="{02D57815-91ED-43cb-92C2-25804820EDAC}">
                        <c15:formulaRef>
                          <c15:sqref>dwtr_exterior_secondary!$I$3:$I$307</c15:sqref>
                        </c15:formulaRef>
                      </c:ext>
                    </c:extLst>
                    <c:numCache>
                      <c:formatCode>General</c:formatCode>
                      <c:ptCount val="305"/>
                      <c:pt idx="0">
                        <c:v>0.78554948561670002</c:v>
                      </c:pt>
                      <c:pt idx="1">
                        <c:v>0.76803333510272498</c:v>
                      </c:pt>
                      <c:pt idx="2">
                        <c:v>0.75440531551607704</c:v>
                      </c:pt>
                      <c:pt idx="3">
                        <c:v>0.743214945768087</c:v>
                      </c:pt>
                      <c:pt idx="4">
                        <c:v>0.73365025019049801</c:v>
                      </c:pt>
                      <c:pt idx="5">
                        <c:v>0.72521412071222002</c:v>
                      </c:pt>
                      <c:pt idx="6">
                        <c:v>0.71771377052143104</c:v>
                      </c:pt>
                      <c:pt idx="7">
                        <c:v>0.71079790649277996</c:v>
                      </c:pt>
                      <c:pt idx="8">
                        <c:v>0.70431741546174198</c:v>
                      </c:pt>
                      <c:pt idx="9">
                        <c:v>0.74061361595551001</c:v>
                      </c:pt>
                      <c:pt idx="10">
                        <c:v>0.77415805525530801</c:v>
                      </c:pt>
                      <c:pt idx="11">
                        <c:v>0.80336841894938404</c:v>
                      </c:pt>
                      <c:pt idx="12">
                        <c:v>0.82628290160728002</c:v>
                      </c:pt>
                      <c:pt idx="13">
                        <c:v>0.84128022517582302</c:v>
                      </c:pt>
                      <c:pt idx="14">
                        <c:v>0.84832203383618898</c:v>
                      </c:pt>
                      <c:pt idx="15">
                        <c:v>0.84931009704803595</c:v>
                      </c:pt>
                      <c:pt idx="16">
                        <c:v>0.84676808386221103</c:v>
                      </c:pt>
                      <c:pt idx="17">
                        <c:v>0.84168837410727104</c:v>
                      </c:pt>
                      <c:pt idx="18">
                        <c:v>0.84342441295229298</c:v>
                      </c:pt>
                      <c:pt idx="19">
                        <c:v>0.838531027192155</c:v>
                      </c:pt>
                      <c:pt idx="20">
                        <c:v>0.84073161047761202</c:v>
                      </c:pt>
                      <c:pt idx="21">
                        <c:v>0.835995283211864</c:v>
                      </c:pt>
                      <c:pt idx="22">
                        <c:v>0.83832204963982904</c:v>
                      </c:pt>
                      <c:pt idx="23">
                        <c:v>0.83370658031433498</c:v>
                      </c:pt>
                      <c:pt idx="24">
                        <c:v>0.83603751754212396</c:v>
                      </c:pt>
                      <c:pt idx="25">
                        <c:v>0.84135085115930597</c:v>
                      </c:pt>
                      <c:pt idx="26">
                        <c:v>0.844734753977474</c:v>
                      </c:pt>
                      <c:pt idx="27">
                        <c:v>0.84663957094059605</c:v>
                      </c:pt>
                      <c:pt idx="28">
                        <c:v>0.84743587695667799</c:v>
                      </c:pt>
                      <c:pt idx="29">
                        <c:v>0.84744870165838604</c:v>
                      </c:pt>
                      <c:pt idx="30">
                        <c:v>0.84707755648154004</c:v>
                      </c:pt>
                      <c:pt idx="31">
                        <c:v>0.84643019208887504</c:v>
                      </c:pt>
                      <c:pt idx="32">
                        <c:v>0.84558541570360302</c:v>
                      </c:pt>
                      <c:pt idx="33">
                        <c:v>0.83194835082876795</c:v>
                      </c:pt>
                      <c:pt idx="34">
                        <c:v>0.82248783412001003</c:v>
                      </c:pt>
                      <c:pt idx="35">
                        <c:v>0.81542844604657705</c:v>
                      </c:pt>
                      <c:pt idx="36">
                        <c:v>0.80985895657553797</c:v>
                      </c:pt>
                      <c:pt idx="37">
                        <c:v>0.80527663419153594</c:v>
                      </c:pt>
                      <c:pt idx="38">
                        <c:v>0.80137515615816002</c:v>
                      </c:pt>
                      <c:pt idx="39">
                        <c:v>0.79795677124854902</c:v>
                      </c:pt>
                      <c:pt idx="40">
                        <c:v>0.79488873275861305</c:v>
                      </c:pt>
                      <c:pt idx="41">
                        <c:v>0.77771831411599301</c:v>
                      </c:pt>
                      <c:pt idx="42">
                        <c:v>0.764694690652443</c:v>
                      </c:pt>
                      <c:pt idx="43">
                        <c:v>0.75428552179749497</c:v>
                      </c:pt>
                      <c:pt idx="44">
                        <c:v>0.74565345308073605</c:v>
                      </c:pt>
                      <c:pt idx="45">
                        <c:v>0.738289929729946</c:v>
                      </c:pt>
                      <c:pt idx="46">
                        <c:v>0.73186366911752998</c:v>
                      </c:pt>
                      <c:pt idx="47">
                        <c:v>0.72614864774399701</c:v>
                      </c:pt>
                      <c:pt idx="48">
                        <c:v>0.72098476583365301</c:v>
                      </c:pt>
                      <c:pt idx="49">
                        <c:v>0.706565773442415</c:v>
                      </c:pt>
                      <c:pt idx="50">
                        <c:v>0.69450040941589897</c:v>
                      </c:pt>
                      <c:pt idx="51">
                        <c:v>0.68414404697990305</c:v>
                      </c:pt>
                      <c:pt idx="52">
                        <c:v>0.67507558928479805</c:v>
                      </c:pt>
                      <c:pt idx="53">
                        <c:v>0.66700519831126304</c:v>
                      </c:pt>
                      <c:pt idx="54">
                        <c:v>0.65972544342581196</c:v>
                      </c:pt>
                      <c:pt idx="55">
                        <c:v>0.65308331927531105</c:v>
                      </c:pt>
                      <c:pt idx="56">
                        <c:v>0.646963218609511</c:v>
                      </c:pt>
                      <c:pt idx="57">
                        <c:v>0.63475988055923405</c:v>
                      </c:pt>
                      <c:pt idx="58">
                        <c:v>0.62398730667695901</c:v>
                      </c:pt>
                      <c:pt idx="59">
                        <c:v>0.61434557958139002</c:v>
                      </c:pt>
                      <c:pt idx="60">
                        <c:v>0.60561631949622496</c:v>
                      </c:pt>
                      <c:pt idx="61">
                        <c:v>0.59763587699537601</c:v>
                      </c:pt>
                      <c:pt idx="62">
                        <c:v>0.59027874030541205</c:v>
                      </c:pt>
                      <c:pt idx="63">
                        <c:v>0.583446792281057</c:v>
                      </c:pt>
                      <c:pt idx="64">
                        <c:v>0.57706209356818605</c:v>
                      </c:pt>
                      <c:pt idx="65">
                        <c:v>0.56536573285682601</c:v>
                      </c:pt>
                      <c:pt idx="66">
                        <c:v>0.55478419414157998</c:v>
                      </c:pt>
                      <c:pt idx="67">
                        <c:v>0.54512194138203096</c:v>
                      </c:pt>
                      <c:pt idx="68">
                        <c:v>0.53622896128265096</c:v>
                      </c:pt>
                      <c:pt idx="69">
                        <c:v>0.52798781749908097</c:v>
                      </c:pt>
                      <c:pt idx="70">
                        <c:v>0.52030500935619906</c:v>
                      </c:pt>
                      <c:pt idx="71">
                        <c:v>0.51310501563813105</c:v>
                      </c:pt>
                      <c:pt idx="72">
                        <c:v>0.50632607642662897</c:v>
                      </c:pt>
                      <c:pt idx="73">
                        <c:v>0.49576973729066198</c:v>
                      </c:pt>
                      <c:pt idx="74">
                        <c:v>0.48605627773071403</c:v>
                      </c:pt>
                      <c:pt idx="75">
                        <c:v>0.477061999042729</c:v>
                      </c:pt>
                      <c:pt idx="76">
                        <c:v>0.468687649482736</c:v>
                      </c:pt>
                      <c:pt idx="77">
                        <c:v>0.460852480998513</c:v>
                      </c:pt>
                      <c:pt idx="78">
                        <c:v>0.45349000694150099</c:v>
                      </c:pt>
                      <c:pt idx="79">
                        <c:v>0.44654490561557197</c:v>
                      </c:pt>
                      <c:pt idx="80">
                        <c:v>0.43997071606375598</c:v>
                      </c:pt>
                      <c:pt idx="81">
                        <c:v>0.430396740791888</c:v>
                      </c:pt>
                      <c:pt idx="82">
                        <c:v>0.421503156206881</c:v>
                      </c:pt>
                      <c:pt idx="83">
                        <c:v>0.41320352166719299</c:v>
                      </c:pt>
                      <c:pt idx="84">
                        <c:v>0.40542656335808502</c:v>
                      </c:pt>
                      <c:pt idx="85">
                        <c:v>0.39811248002550198</c:v>
                      </c:pt>
                      <c:pt idx="86">
                        <c:v>0.39121077973150098</c:v>
                      </c:pt>
                      <c:pt idx="87">
                        <c:v>0.384678489463532</c:v>
                      </c:pt>
                      <c:pt idx="88">
                        <c:v>0.37847877227932702</c:v>
                      </c:pt>
                      <c:pt idx="89">
                        <c:v>0.37002352151574203</c:v>
                      </c:pt>
                      <c:pt idx="90">
                        <c:v>0.36211274737211402</c:v>
                      </c:pt>
                      <c:pt idx="91">
                        <c:v>0.35468570029209601</c:v>
                      </c:pt>
                      <c:pt idx="92">
                        <c:v>0.34769080106766898</c:v>
                      </c:pt>
                      <c:pt idx="93">
                        <c:v>0.34108392681427702</c:v>
                      </c:pt>
                      <c:pt idx="94">
                        <c:v>0.33482707707582499</c:v>
                      </c:pt>
                      <c:pt idx="95">
                        <c:v>0.32888732296190298</c:v>
                      </c:pt>
                      <c:pt idx="96">
                        <c:v>0.323235970112911</c:v>
                      </c:pt>
                      <c:pt idx="97">
                        <c:v>0.31554315856485798</c:v>
                      </c:pt>
                      <c:pt idx="98">
                        <c:v>0.30832739343271998</c:v>
                      </c:pt>
                      <c:pt idx="99">
                        <c:v>0.30153859591578203</c:v>
                      </c:pt>
                      <c:pt idx="100">
                        <c:v>0.29513377321895301</c:v>
                      </c:pt>
                      <c:pt idx="101">
                        <c:v>0.28907578216955299</c:v>
                      </c:pt>
                      <c:pt idx="102">
                        <c:v>0.28333234801313401</c:v>
                      </c:pt>
                      <c:pt idx="103">
                        <c:v>0.27787527777138799</c:v>
                      </c:pt>
                      <c:pt idx="104">
                        <c:v>0.27267982376079097</c:v>
                      </c:pt>
                      <c:pt idx="105">
                        <c:v>0.26568594399037798</c:v>
                      </c:pt>
                      <c:pt idx="106">
                        <c:v>0.25912544439033403</c:v>
                      </c:pt>
                      <c:pt idx="107">
                        <c:v>0.25295396413039001</c:v>
                      </c:pt>
                      <c:pt idx="108">
                        <c:v>0.24713321746653499</c:v>
                      </c:pt>
                      <c:pt idx="109">
                        <c:v>0.24162997450762799</c:v>
                      </c:pt>
                      <c:pt idx="110">
                        <c:v>0.236415243125494</c:v>
                      </c:pt>
                      <c:pt idx="111">
                        <c:v>0.231463606474513</c:v>
                      </c:pt>
                      <c:pt idx="112">
                        <c:v>0.226752682182397</c:v>
                      </c:pt>
                      <c:pt idx="113">
                        <c:v>0.22254425190307101</c:v>
                      </c:pt>
                      <c:pt idx="114">
                        <c:v>0.21850822351666199</c:v>
                      </c:pt>
                      <c:pt idx="115">
                        <c:v>0.214632608460887</c:v>
                      </c:pt>
                      <c:pt idx="116">
                        <c:v>0.21090658228317</c:v>
                      </c:pt>
                      <c:pt idx="117">
                        <c:v>0.207320343243723</c:v>
                      </c:pt>
                      <c:pt idx="118">
                        <c:v>0.20386499124125801</c:v>
                      </c:pt>
                      <c:pt idx="119">
                        <c:v>0.20053242370834101</c:v>
                      </c:pt>
                      <c:pt idx="120">
                        <c:v>0.19731524574616899</c:v>
                      </c:pt>
                      <c:pt idx="121">
                        <c:v>0.193931364980616</c:v>
                      </c:pt>
                      <c:pt idx="122">
                        <c:v>0.19066998858902001</c:v>
                      </c:pt>
                      <c:pt idx="123">
                        <c:v>0.18752369394770499</c:v>
                      </c:pt>
                      <c:pt idx="124">
                        <c:v>0.18448569135333401</c:v>
                      </c:pt>
                      <c:pt idx="125">
                        <c:v>0.181549755823711</c:v>
                      </c:pt>
                      <c:pt idx="126">
                        <c:v>0.17871016764932299</c:v>
                      </c:pt>
                      <c:pt idx="127">
                        <c:v>0.17596166040309699</c:v>
                      </c:pt>
                      <c:pt idx="128">
                        <c:v>0.17329937533096701</c:v>
                      </c:pt>
                      <c:pt idx="129">
                        <c:v>0.17042315023145499</c:v>
                      </c:pt>
                      <c:pt idx="130">
                        <c:v>0.167645446378232</c:v>
                      </c:pt>
                      <c:pt idx="131">
                        <c:v>0.16496072527385</c:v>
                      </c:pt>
                      <c:pt idx="132">
                        <c:v>0.16236388310150601</c:v>
                      </c:pt>
                      <c:pt idx="133">
                        <c:v>0.159850207651694</c:v>
                      </c:pt>
                      <c:pt idx="134">
                        <c:v>0.157415340338106</c:v>
                      </c:pt>
                      <c:pt idx="135">
                        <c:v>0.155055242609559</c:v>
                      </c:pt>
                      <c:pt idx="136">
                        <c:v>0.15276616617122399</c:v>
                      </c:pt>
                      <c:pt idx="137">
                        <c:v>0.15118499406197999</c:v>
                      </c:pt>
                      <c:pt idx="138">
                        <c:v>0.149634014112975</c:v>
                      </c:pt>
                      <c:pt idx="139">
                        <c:v>0.14811231018775001</c:v>
                      </c:pt>
                      <c:pt idx="140">
                        <c:v>0.146619006696106</c:v>
                      </c:pt>
                      <c:pt idx="141">
                        <c:v>0.145153266167662</c:v>
                      </c:pt>
                      <c:pt idx="142">
                        <c:v>0.14371428700886901</c:v>
                      </c:pt>
                      <c:pt idx="143">
                        <c:v>0.142301301426877</c:v>
                      </c:pt>
                      <c:pt idx="144">
                        <c:v>0.14091357350536701</c:v>
                      </c:pt>
                      <c:pt idx="145">
                        <c:v>0.14019167807329799</c:v>
                      </c:pt>
                      <c:pt idx="146">
                        <c:v>0.13947017609180201</c:v>
                      </c:pt>
                      <c:pt idx="147">
                        <c:v>0.13874939042356099</c:v>
                      </c:pt>
                      <c:pt idx="148">
                        <c:v>0.13802962089991699</c:v>
                      </c:pt>
                      <c:pt idx="149">
                        <c:v>0.13731114583103099</c:v>
                      </c:pt>
                      <c:pt idx="150">
                        <c:v>0.13659422341229799</c:v>
                      </c:pt>
                      <c:pt idx="151">
                        <c:v>0.13587909303465101</c:v>
                      </c:pt>
                      <c:pt idx="152">
                        <c:v>0.13516597650575601</c:v>
                      </c:pt>
                      <c:pt idx="153">
                        <c:v>0.13482774688250301</c:v>
                      </c:pt>
                      <c:pt idx="154">
                        <c:v>0.134484773105811</c:v>
                      </c:pt>
                      <c:pt idx="155">
                        <c:v>0.134137337125595</c:v>
                      </c:pt>
                      <c:pt idx="156">
                        <c:v>0.13378570853234001</c:v>
                      </c:pt>
                      <c:pt idx="157">
                        <c:v>0.13343014511593701</c:v>
                      </c:pt>
                      <c:pt idx="158">
                        <c:v>0.133070893397429</c:v>
                      </c:pt>
                      <c:pt idx="159">
                        <c:v>0.13270818913506599</c:v>
                      </c:pt>
                      <c:pt idx="160">
                        <c:v>0.132342257806008</c:v>
                      </c:pt>
                      <c:pt idx="161">
                        <c:v>0.13214839003026099</c:v>
                      </c:pt>
                      <c:pt idx="162">
                        <c:v>0.131953722577724</c:v>
                      </c:pt>
                      <c:pt idx="163">
                        <c:v>0.13175828643021301</c:v>
                      </c:pt>
                      <c:pt idx="164">
                        <c:v>0.13156211181937</c:v>
                      </c:pt>
                      <c:pt idx="165">
                        <c:v>0.131365228245136</c:v>
                      </c:pt>
                      <c:pt idx="166">
                        <c:v>0.131167664493754</c:v>
                      </c:pt>
                      <c:pt idx="167">
                        <c:v>0.13096944865528701</c:v>
                      </c:pt>
                      <c:pt idx="168">
                        <c:v>0.13077060814067701</c:v>
                      </c:pt>
                      <c:pt idx="169">
                        <c:v>0.13063947990925601</c:v>
                      </c:pt>
                      <c:pt idx="170">
                        <c:v>0.13050847268683199</c:v>
                      </c:pt>
                      <c:pt idx="171">
                        <c:v>0.130377587616957</c:v>
                      </c:pt>
                      <c:pt idx="172">
                        <c:v>0.13024682582416899</c:v>
                      </c:pt>
                      <c:pt idx="173">
                        <c:v>0.130116188414306</c:v>
                      </c:pt>
                      <c:pt idx="174">
                        <c:v>0.12998567647379999</c:v>
                      </c:pt>
                      <c:pt idx="175">
                        <c:v>0.12985529107067501</c:v>
                      </c:pt>
                      <c:pt idx="176">
                        <c:v>0.12972503325561499</c:v>
                      </c:pt>
                      <c:pt idx="177">
                        <c:v>0.121241166357953</c:v>
                      </c:pt>
                      <c:pt idx="178">
                        <c:v>0.119036289884248</c:v>
                      </c:pt>
                      <c:pt idx="179">
                        <c:v>0.116912437230049</c:v>
                      </c:pt>
                      <c:pt idx="180">
                        <c:v>0.11486018871932401</c:v>
                      </c:pt>
                      <c:pt idx="181">
                        <c:v>0.112878371078103</c:v>
                      </c:pt>
                      <c:pt idx="182">
                        <c:v>0.11097036971181699</c:v>
                      </c:pt>
                      <c:pt idx="183">
                        <c:v>0.109125142449121</c:v>
                      </c:pt>
                      <c:pt idx="184">
                        <c:v>0.107336058991786</c:v>
                      </c:pt>
                      <c:pt idx="185">
                        <c:v>0.105614344352305</c:v>
                      </c:pt>
                      <c:pt idx="186">
                        <c:v>0.103944270306408</c:v>
                      </c:pt>
                      <c:pt idx="187">
                        <c:v>0.102324786452739</c:v>
                      </c:pt>
                      <c:pt idx="188">
                        <c:v>0.10075619571836</c:v>
                      </c:pt>
                      <c:pt idx="189">
                        <c:v>9.9231216337342096E-2</c:v>
                      </c:pt>
                      <c:pt idx="190">
                        <c:v>9.7767139922590701E-2</c:v>
                      </c:pt>
                      <c:pt idx="191">
                        <c:v>9.63437554327118E-2</c:v>
                      </c:pt>
                      <c:pt idx="192">
                        <c:v>9.4986432879202803E-2</c:v>
                      </c:pt>
                      <c:pt idx="193">
                        <c:v>9.3657373331155994E-2</c:v>
                      </c:pt>
                      <c:pt idx="194">
                        <c:v>9.2356102529282696E-2</c:v>
                      </c:pt>
                      <c:pt idx="195">
                        <c:v>9.10902940567304E-2</c:v>
                      </c:pt>
                      <c:pt idx="196">
                        <c:v>8.9859220396783193E-2</c:v>
                      </c:pt>
                      <c:pt idx="197">
                        <c:v>8.8690174518232204E-2</c:v>
                      </c:pt>
                      <c:pt idx="198">
                        <c:v>8.7524445327294004E-2</c:v>
                      </c:pt>
                      <c:pt idx="199">
                        <c:v>8.6389940727353606E-2</c:v>
                      </c:pt>
                      <c:pt idx="200">
                        <c:v>8.5285642615197998E-2</c:v>
                      </c:pt>
                      <c:pt idx="201">
                        <c:v>8.4210831526326801E-2</c:v>
                      </c:pt>
                      <c:pt idx="202">
                        <c:v>8.3162556253205094E-2</c:v>
                      </c:pt>
                      <c:pt idx="203">
                        <c:v>8.2139999641051703E-2</c:v>
                      </c:pt>
                      <c:pt idx="204">
                        <c:v>8.1144278209777307E-2</c:v>
                      </c:pt>
                      <c:pt idx="205">
                        <c:v>8.0172788974219394E-2</c:v>
                      </c:pt>
                      <c:pt idx="206">
                        <c:v>7.9279026134214503E-2</c:v>
                      </c:pt>
                      <c:pt idx="207">
                        <c:v>7.8351893988841306E-2</c:v>
                      </c:pt>
                      <c:pt idx="208">
                        <c:v>7.7448043423118298E-2</c:v>
                      </c:pt>
                      <c:pt idx="209">
                        <c:v>7.6550841682928694E-2</c:v>
                      </c:pt>
                      <c:pt idx="210">
                        <c:v>7.5674711412959506E-2</c:v>
                      </c:pt>
                      <c:pt idx="211">
                        <c:v>7.4817846671203697E-2</c:v>
                      </c:pt>
                      <c:pt idx="212">
                        <c:v>7.3980163718022199E-2</c:v>
                      </c:pt>
                      <c:pt idx="213">
                        <c:v>7.3162740018094904E-2</c:v>
                      </c:pt>
                      <c:pt idx="214">
                        <c:v>7.2362845066653705E-2</c:v>
                      </c:pt>
                      <c:pt idx="215">
                        <c:v>7.1579903704033304E-2</c:v>
                      </c:pt>
                      <c:pt idx="216">
                        <c:v>7.0814041529358093E-2</c:v>
                      </c:pt>
                      <c:pt idx="217">
                        <c:v>7.0066355858848905E-2</c:v>
                      </c:pt>
                      <c:pt idx="218">
                        <c:v>6.9333332284216606E-2</c:v>
                      </c:pt>
                      <c:pt idx="219">
                        <c:v>6.86185353059518E-2</c:v>
                      </c:pt>
                      <c:pt idx="220">
                        <c:v>6.7915758922288905E-2</c:v>
                      </c:pt>
                      <c:pt idx="221">
                        <c:v>6.7225542935977101E-2</c:v>
                      </c:pt>
                      <c:pt idx="222">
                        <c:v>6.6550628154062805E-2</c:v>
                      </c:pt>
                      <c:pt idx="223">
                        <c:v>6.5889499420115794E-2</c:v>
                      </c:pt>
                      <c:pt idx="224">
                        <c:v>6.5242061731701897E-2</c:v>
                      </c:pt>
                      <c:pt idx="225">
                        <c:v>6.4605629385969005E-2</c:v>
                      </c:pt>
                      <c:pt idx="226">
                        <c:v>6.3991844053538804E-2</c:v>
                      </c:pt>
                      <c:pt idx="227">
                        <c:v>6.3405057024130101E-2</c:v>
                      </c:pt>
                      <c:pt idx="228">
                        <c:v>6.2803382590225096E-2</c:v>
                      </c:pt>
                      <c:pt idx="229">
                        <c:v>6.2212748861914698E-2</c:v>
                      </c:pt>
                      <c:pt idx="230">
                        <c:v>6.1632057335497398E-2</c:v>
                      </c:pt>
                      <c:pt idx="231">
                        <c:v>6.10651855946623E-2</c:v>
                      </c:pt>
                      <c:pt idx="232">
                        <c:v>6.05126747461283E-2</c:v>
                      </c:pt>
                      <c:pt idx="233">
                        <c:v>5.9964765531203799E-2</c:v>
                      </c:pt>
                      <c:pt idx="234">
                        <c:v>5.9432314535504002E-2</c:v>
                      </c:pt>
                      <c:pt idx="235">
                        <c:v>5.8893764078025802E-2</c:v>
                      </c:pt>
                      <c:pt idx="236">
                        <c:v>5.83757334502156E-2</c:v>
                      </c:pt>
                      <c:pt idx="237">
                        <c:v>5.7866554317679203E-2</c:v>
                      </c:pt>
                      <c:pt idx="238">
                        <c:v>5.7366654969833897E-2</c:v>
                      </c:pt>
                      <c:pt idx="239">
                        <c:v>5.68758002961266E-2</c:v>
                      </c:pt>
                      <c:pt idx="240">
                        <c:v>5.6388775561630702E-2</c:v>
                      </c:pt>
                      <c:pt idx="241">
                        <c:v>5.5913922140921599E-2</c:v>
                      </c:pt>
                      <c:pt idx="242">
                        <c:v>5.54481196099895E-2</c:v>
                      </c:pt>
                      <c:pt idx="243">
                        <c:v>5.49909912435965E-2</c:v>
                      </c:pt>
                      <c:pt idx="244">
                        <c:v>5.4542290610037798E-2</c:v>
                      </c:pt>
                      <c:pt idx="245">
                        <c:v>5.4099343818107999E-2</c:v>
                      </c:pt>
                      <c:pt idx="246">
                        <c:v>5.3663838499198403E-2</c:v>
                      </c:pt>
                      <c:pt idx="247">
                        <c:v>5.3237828508570499E-2</c:v>
                      </c:pt>
                      <c:pt idx="248">
                        <c:v>5.2812020173427697E-2</c:v>
                      </c:pt>
                      <c:pt idx="249">
                        <c:v>5.23970098788335E-2</c:v>
                      </c:pt>
                      <c:pt idx="250">
                        <c:v>5.1989053502098301E-2</c:v>
                      </c:pt>
                      <c:pt idx="251">
                        <c:v>5.15915231632285E-2</c:v>
                      </c:pt>
                      <c:pt idx="252">
                        <c:v>5.1195430554908501E-2</c:v>
                      </c:pt>
                      <c:pt idx="253">
                        <c:v>5.0804316746524102E-2</c:v>
                      </c:pt>
                      <c:pt idx="254">
                        <c:v>5.0421473374521297E-2</c:v>
                      </c:pt>
                      <c:pt idx="255">
                        <c:v>5.0043954860088002E-2</c:v>
                      </c:pt>
                      <c:pt idx="256">
                        <c:v>4.9671143975266403E-2</c:v>
                      </c:pt>
                      <c:pt idx="257">
                        <c:v>4.9302612516560401E-2</c:v>
                      </c:pt>
                      <c:pt idx="258">
                        <c:v>4.8937755063173403E-2</c:v>
                      </c:pt>
                      <c:pt idx="259">
                        <c:v>4.8579632551617097E-2</c:v>
                      </c:pt>
                      <c:pt idx="260">
                        <c:v>4.82256543253664E-2</c:v>
                      </c:pt>
                      <c:pt idx="261">
                        <c:v>4.7874445523530901E-2</c:v>
                      </c:pt>
                      <c:pt idx="262">
                        <c:v>4.7522340978900297E-2</c:v>
                      </c:pt>
                      <c:pt idx="263">
                        <c:v>4.7183881718216802E-2</c:v>
                      </c:pt>
                      <c:pt idx="264">
                        <c:v>4.6850486364719598E-2</c:v>
                      </c:pt>
                      <c:pt idx="265">
                        <c:v>4.6521789844684802E-2</c:v>
                      </c:pt>
                      <c:pt idx="266">
                        <c:v>4.6197513522158298E-2</c:v>
                      </c:pt>
                      <c:pt idx="267">
                        <c:v>4.5877325552515599E-2</c:v>
                      </c:pt>
                      <c:pt idx="268">
                        <c:v>4.55624074626668E-2</c:v>
                      </c:pt>
                      <c:pt idx="269">
                        <c:v>4.5250964661604498E-2</c:v>
                      </c:pt>
                      <c:pt idx="270">
                        <c:v>4.4943839331876803E-2</c:v>
                      </c:pt>
                      <c:pt idx="271">
                        <c:v>4.4641024610442198E-2</c:v>
                      </c:pt>
                      <c:pt idx="272">
                        <c:v>4.4340361355677101E-2</c:v>
                      </c:pt>
                      <c:pt idx="273">
                        <c:v>4.4042068341287099E-2</c:v>
                      </c:pt>
                      <c:pt idx="274">
                        <c:v>4.3751309435308E-2</c:v>
                      </c:pt>
                      <c:pt idx="275">
                        <c:v>4.3464414818115298E-2</c:v>
                      </c:pt>
                      <c:pt idx="276">
                        <c:v>4.3180346766234799E-2</c:v>
                      </c:pt>
                      <c:pt idx="277">
                        <c:v>4.2901519115466101E-2</c:v>
                      </c:pt>
                      <c:pt idx="278">
                        <c:v>4.2626405406738697E-2</c:v>
                      </c:pt>
                      <c:pt idx="279">
                        <c:v>4.23538269287103E-2</c:v>
                      </c:pt>
                      <c:pt idx="280">
                        <c:v>4.2084849777361703E-2</c:v>
                      </c:pt>
                      <c:pt idx="281">
                        <c:v>4.1820040742692598E-2</c:v>
                      </c:pt>
                      <c:pt idx="282">
                        <c:v>4.1557966873827401E-2</c:v>
                      </c:pt>
                      <c:pt idx="283">
                        <c:v>4.1305086025152697E-2</c:v>
                      </c:pt>
                      <c:pt idx="284">
                        <c:v>4.1053934456389503E-2</c:v>
                      </c:pt>
                      <c:pt idx="285">
                        <c:v>4.0803829738350103E-2</c:v>
                      </c:pt>
                      <c:pt idx="286">
                        <c:v>4.0555223064338897E-2</c:v>
                      </c:pt>
                      <c:pt idx="287">
                        <c:v>4.0321390763085899E-2</c:v>
                      </c:pt>
                      <c:pt idx="288">
                        <c:v>4.0077465849766299E-2</c:v>
                      </c:pt>
                      <c:pt idx="289">
                        <c:v>3.9839818159641799E-2</c:v>
                      </c:pt>
                      <c:pt idx="290">
                        <c:v>3.9604795099087799E-2</c:v>
                      </c:pt>
                      <c:pt idx="291">
                        <c:v>3.9372631995501998E-2</c:v>
                      </c:pt>
                      <c:pt idx="292">
                        <c:v>3.9143495867113499E-2</c:v>
                      </c:pt>
                      <c:pt idx="293">
                        <c:v>3.8917490242241601E-2</c:v>
                      </c:pt>
                      <c:pt idx="294">
                        <c:v>3.8694666470717898E-2</c:v>
                      </c:pt>
                      <c:pt idx="295">
                        <c:v>3.8475036432852702E-2</c:v>
                      </c:pt>
                      <c:pt idx="296">
                        <c:v>3.8257041566411999E-2</c:v>
                      </c:pt>
                      <c:pt idx="297">
                        <c:v>3.8041280565387997E-2</c:v>
                      </c:pt>
                      <c:pt idx="298">
                        <c:v>3.7827935760414703E-2</c:v>
                      </c:pt>
                      <c:pt idx="299">
                        <c:v>3.7618021172745097E-2</c:v>
                      </c:pt>
                      <c:pt idx="300">
                        <c:v>3.74100254487E-2</c:v>
                      </c:pt>
                      <c:pt idx="301">
                        <c:v>3.7204153017325998E-2</c:v>
                      </c:pt>
                      <c:pt idx="302">
                        <c:v>3.7000485612311999E-2</c:v>
                      </c:pt>
                      <c:pt idx="303">
                        <c:v>3.6832818516807302E-2</c:v>
                      </c:pt>
                      <c:pt idx="304">
                        <c:v>3.6667246961861001E-2</c:v>
                      </c:pt>
                    </c:numCache>
                  </c:numRef>
                </c:yVal>
                <c:smooth val="1"/>
              </c15:ser>
            </c15:filteredScatterSeries>
            <c15:filteredScatterSeries>
              <c15:ser>
                <c:idx val="10"/>
                <c:order val="7"/>
                <c:tx>
                  <c:strRef>
                    <c:extLst xmlns:c15="http://schemas.microsoft.com/office/drawing/2012/chart">
                      <c:ext xmlns:c15="http://schemas.microsoft.com/office/drawing/2012/chart" uri="{02D57815-91ED-43cb-92C2-25804820EDAC}">
                        <c15:formulaRef>
                          <c15:sqref>dwtr_exterior_warm!$C$1:$C$2</c15:sqref>
                        </c15:formulaRef>
                      </c:ext>
                    </c:extLst>
                    <c:strCache>
                      <c:ptCount val="2"/>
                      <c:pt idx="0">
                        <c:v>Warm</c:v>
                      </c:pt>
                      <c:pt idx="1">
                        <c:v>WSE (ft)</c:v>
                      </c:pt>
                    </c:strCache>
                  </c:strRef>
                </c:tx>
                <c:spPr>
                  <a:ln w="19050" cap="rnd">
                    <a:solidFill>
                      <a:schemeClr val="accent5"/>
                    </a:solidFill>
                    <a:round/>
                  </a:ln>
                  <a:effectLst/>
                </c:spPr>
                <c:marker>
                  <c:symbol val="none"/>
                </c:marker>
                <c:xVal>
                  <c:numRef>
                    <c:extLst xmlns:c15="http://schemas.microsoft.com/office/drawing/2012/chart">
                      <c:ext xmlns:c15="http://schemas.microsoft.com/office/drawing/2012/chart" uri="{02D57815-91ED-43cb-92C2-25804820EDAC}">
                        <c15:formulaRef>
                          <c15:sqref>dwtr_exterior_warm!$A$3:$A$307</c15:sqref>
                        </c15:formulaRef>
                      </c:ext>
                    </c:extLst>
                    <c:numCache>
                      <c:formatCode>General</c:formatCode>
                      <c:ptCount val="30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32.25</c:v>
                      </c:pt>
                      <c:pt idx="130">
                        <c:v>32.5</c:v>
                      </c:pt>
                      <c:pt idx="131">
                        <c:v>32.75</c:v>
                      </c:pt>
                      <c:pt idx="132">
                        <c:v>33</c:v>
                      </c:pt>
                      <c:pt idx="133">
                        <c:v>33.25</c:v>
                      </c:pt>
                      <c:pt idx="134">
                        <c:v>33.5</c:v>
                      </c:pt>
                      <c:pt idx="135">
                        <c:v>33.75</c:v>
                      </c:pt>
                      <c:pt idx="136">
                        <c:v>34</c:v>
                      </c:pt>
                      <c:pt idx="137">
                        <c:v>34.25</c:v>
                      </c:pt>
                      <c:pt idx="138">
                        <c:v>34.5</c:v>
                      </c:pt>
                      <c:pt idx="139">
                        <c:v>34.75</c:v>
                      </c:pt>
                      <c:pt idx="140">
                        <c:v>35</c:v>
                      </c:pt>
                      <c:pt idx="141">
                        <c:v>35.25</c:v>
                      </c:pt>
                      <c:pt idx="142">
                        <c:v>35.5</c:v>
                      </c:pt>
                      <c:pt idx="143">
                        <c:v>35.75</c:v>
                      </c:pt>
                      <c:pt idx="144">
                        <c:v>36</c:v>
                      </c:pt>
                      <c:pt idx="145">
                        <c:v>36.25</c:v>
                      </c:pt>
                      <c:pt idx="146">
                        <c:v>36.5</c:v>
                      </c:pt>
                      <c:pt idx="147">
                        <c:v>36.75</c:v>
                      </c:pt>
                      <c:pt idx="148">
                        <c:v>37</c:v>
                      </c:pt>
                      <c:pt idx="149">
                        <c:v>37.25</c:v>
                      </c:pt>
                      <c:pt idx="150">
                        <c:v>37.5</c:v>
                      </c:pt>
                      <c:pt idx="151">
                        <c:v>37.75</c:v>
                      </c:pt>
                      <c:pt idx="152">
                        <c:v>38</c:v>
                      </c:pt>
                      <c:pt idx="153">
                        <c:v>38.25</c:v>
                      </c:pt>
                      <c:pt idx="154">
                        <c:v>38.5</c:v>
                      </c:pt>
                      <c:pt idx="155">
                        <c:v>38.75</c:v>
                      </c:pt>
                      <c:pt idx="156">
                        <c:v>39</c:v>
                      </c:pt>
                      <c:pt idx="157">
                        <c:v>39.25</c:v>
                      </c:pt>
                      <c:pt idx="158">
                        <c:v>39.5</c:v>
                      </c:pt>
                      <c:pt idx="159">
                        <c:v>39.75</c:v>
                      </c:pt>
                      <c:pt idx="160">
                        <c:v>40</c:v>
                      </c:pt>
                      <c:pt idx="161">
                        <c:v>40.25</c:v>
                      </c:pt>
                      <c:pt idx="162">
                        <c:v>40.5</c:v>
                      </c:pt>
                      <c:pt idx="163">
                        <c:v>40.75</c:v>
                      </c:pt>
                      <c:pt idx="164">
                        <c:v>41</c:v>
                      </c:pt>
                      <c:pt idx="165">
                        <c:v>41.25</c:v>
                      </c:pt>
                      <c:pt idx="166">
                        <c:v>41.5</c:v>
                      </c:pt>
                      <c:pt idx="167">
                        <c:v>41.75</c:v>
                      </c:pt>
                      <c:pt idx="168">
                        <c:v>42</c:v>
                      </c:pt>
                      <c:pt idx="169">
                        <c:v>42.25</c:v>
                      </c:pt>
                      <c:pt idx="170">
                        <c:v>42.5</c:v>
                      </c:pt>
                      <c:pt idx="171">
                        <c:v>42.75</c:v>
                      </c:pt>
                      <c:pt idx="172">
                        <c:v>43</c:v>
                      </c:pt>
                      <c:pt idx="173">
                        <c:v>43.25</c:v>
                      </c:pt>
                      <c:pt idx="174">
                        <c:v>43.5</c:v>
                      </c:pt>
                      <c:pt idx="175">
                        <c:v>43.75</c:v>
                      </c:pt>
                      <c:pt idx="176">
                        <c:v>44</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pt idx="225">
                        <c:v>61.25</c:v>
                      </c:pt>
                      <c:pt idx="226">
                        <c:v>61.5</c:v>
                      </c:pt>
                      <c:pt idx="227">
                        <c:v>61.75</c:v>
                      </c:pt>
                      <c:pt idx="228">
                        <c:v>62</c:v>
                      </c:pt>
                      <c:pt idx="229">
                        <c:v>62.25</c:v>
                      </c:pt>
                      <c:pt idx="230">
                        <c:v>62.5</c:v>
                      </c:pt>
                      <c:pt idx="231">
                        <c:v>62.75</c:v>
                      </c:pt>
                      <c:pt idx="232">
                        <c:v>63</c:v>
                      </c:pt>
                      <c:pt idx="233">
                        <c:v>63.25</c:v>
                      </c:pt>
                      <c:pt idx="234">
                        <c:v>63.5</c:v>
                      </c:pt>
                      <c:pt idx="235">
                        <c:v>63.75</c:v>
                      </c:pt>
                      <c:pt idx="236">
                        <c:v>64</c:v>
                      </c:pt>
                      <c:pt idx="237">
                        <c:v>64.25</c:v>
                      </c:pt>
                      <c:pt idx="238">
                        <c:v>64.5</c:v>
                      </c:pt>
                      <c:pt idx="239">
                        <c:v>64.75</c:v>
                      </c:pt>
                      <c:pt idx="240">
                        <c:v>65</c:v>
                      </c:pt>
                      <c:pt idx="241">
                        <c:v>65.25</c:v>
                      </c:pt>
                      <c:pt idx="242">
                        <c:v>65.5</c:v>
                      </c:pt>
                      <c:pt idx="243">
                        <c:v>65.75</c:v>
                      </c:pt>
                      <c:pt idx="244">
                        <c:v>66</c:v>
                      </c:pt>
                      <c:pt idx="245">
                        <c:v>66.25</c:v>
                      </c:pt>
                      <c:pt idx="246">
                        <c:v>66.5</c:v>
                      </c:pt>
                      <c:pt idx="247">
                        <c:v>66.75</c:v>
                      </c:pt>
                      <c:pt idx="248">
                        <c:v>67</c:v>
                      </c:pt>
                      <c:pt idx="249">
                        <c:v>67.25</c:v>
                      </c:pt>
                      <c:pt idx="250">
                        <c:v>67.5</c:v>
                      </c:pt>
                      <c:pt idx="251">
                        <c:v>67.75</c:v>
                      </c:pt>
                      <c:pt idx="252">
                        <c:v>68</c:v>
                      </c:pt>
                      <c:pt idx="253">
                        <c:v>68.25</c:v>
                      </c:pt>
                      <c:pt idx="254">
                        <c:v>68.5</c:v>
                      </c:pt>
                      <c:pt idx="255">
                        <c:v>68.75</c:v>
                      </c:pt>
                      <c:pt idx="256">
                        <c:v>69</c:v>
                      </c:pt>
                      <c:pt idx="257">
                        <c:v>69.25</c:v>
                      </c:pt>
                      <c:pt idx="258">
                        <c:v>69.5</c:v>
                      </c:pt>
                      <c:pt idx="259">
                        <c:v>69.75</c:v>
                      </c:pt>
                      <c:pt idx="260">
                        <c:v>70</c:v>
                      </c:pt>
                      <c:pt idx="261">
                        <c:v>70.25</c:v>
                      </c:pt>
                      <c:pt idx="262">
                        <c:v>70.5</c:v>
                      </c:pt>
                      <c:pt idx="263">
                        <c:v>70.75</c:v>
                      </c:pt>
                      <c:pt idx="264">
                        <c:v>71</c:v>
                      </c:pt>
                      <c:pt idx="265">
                        <c:v>71.25</c:v>
                      </c:pt>
                      <c:pt idx="266">
                        <c:v>71.5</c:v>
                      </c:pt>
                      <c:pt idx="267">
                        <c:v>71.75</c:v>
                      </c:pt>
                      <c:pt idx="268">
                        <c:v>72</c:v>
                      </c:pt>
                      <c:pt idx="269">
                        <c:v>72.25</c:v>
                      </c:pt>
                      <c:pt idx="270">
                        <c:v>72.5</c:v>
                      </c:pt>
                      <c:pt idx="271">
                        <c:v>72.75</c:v>
                      </c:pt>
                      <c:pt idx="272">
                        <c:v>73</c:v>
                      </c:pt>
                      <c:pt idx="273">
                        <c:v>73.25</c:v>
                      </c:pt>
                      <c:pt idx="274">
                        <c:v>73.5</c:v>
                      </c:pt>
                      <c:pt idx="275">
                        <c:v>73.75</c:v>
                      </c:pt>
                      <c:pt idx="276">
                        <c:v>74</c:v>
                      </c:pt>
                      <c:pt idx="277">
                        <c:v>74.25</c:v>
                      </c:pt>
                      <c:pt idx="278">
                        <c:v>74.5</c:v>
                      </c:pt>
                      <c:pt idx="279">
                        <c:v>74.75</c:v>
                      </c:pt>
                      <c:pt idx="280">
                        <c:v>75</c:v>
                      </c:pt>
                      <c:pt idx="281">
                        <c:v>75.25</c:v>
                      </c:pt>
                      <c:pt idx="282">
                        <c:v>75.5</c:v>
                      </c:pt>
                      <c:pt idx="283">
                        <c:v>75.75</c:v>
                      </c:pt>
                      <c:pt idx="284">
                        <c:v>76</c:v>
                      </c:pt>
                      <c:pt idx="285">
                        <c:v>76.25</c:v>
                      </c:pt>
                      <c:pt idx="286">
                        <c:v>76.5</c:v>
                      </c:pt>
                      <c:pt idx="287">
                        <c:v>76.75</c:v>
                      </c:pt>
                      <c:pt idx="288">
                        <c:v>77</c:v>
                      </c:pt>
                      <c:pt idx="289">
                        <c:v>77.25</c:v>
                      </c:pt>
                      <c:pt idx="290">
                        <c:v>77.5</c:v>
                      </c:pt>
                      <c:pt idx="291">
                        <c:v>77.75</c:v>
                      </c:pt>
                      <c:pt idx="292">
                        <c:v>78</c:v>
                      </c:pt>
                      <c:pt idx="293">
                        <c:v>78.25</c:v>
                      </c:pt>
                      <c:pt idx="294">
                        <c:v>78.5</c:v>
                      </c:pt>
                      <c:pt idx="295">
                        <c:v>78.75</c:v>
                      </c:pt>
                      <c:pt idx="296">
                        <c:v>79</c:v>
                      </c:pt>
                      <c:pt idx="297">
                        <c:v>79.25</c:v>
                      </c:pt>
                      <c:pt idx="298">
                        <c:v>79.5</c:v>
                      </c:pt>
                      <c:pt idx="299">
                        <c:v>79.75</c:v>
                      </c:pt>
                      <c:pt idx="300">
                        <c:v>80</c:v>
                      </c:pt>
                      <c:pt idx="301">
                        <c:v>80.25</c:v>
                      </c:pt>
                      <c:pt idx="302">
                        <c:v>80.5</c:v>
                      </c:pt>
                      <c:pt idx="303">
                        <c:v>80.75</c:v>
                      </c:pt>
                      <c:pt idx="304">
                        <c:v>81</c:v>
                      </c:pt>
                    </c:numCache>
                  </c:numRef>
                </c:xVal>
                <c:yVal>
                  <c:numRef>
                    <c:extLst xmlns:c15="http://schemas.microsoft.com/office/drawing/2012/chart">
                      <c:ext xmlns:c15="http://schemas.microsoft.com/office/drawing/2012/chart" uri="{02D57815-91ED-43cb-92C2-25804820EDAC}">
                        <c15:formulaRef>
                          <c15:sqref>dwtr_exterior_warm!$C$3:$C$307</c15:sqref>
                        </c15:formulaRef>
                      </c:ext>
                    </c:extLst>
                    <c:numCache>
                      <c:formatCode>General</c:formatCode>
                      <c:ptCount val="305"/>
                      <c:pt idx="0">
                        <c:v>16.285693361663299</c:v>
                      </c:pt>
                      <c:pt idx="1">
                        <c:v>16.290373779348197</c:v>
                      </c:pt>
                      <c:pt idx="2">
                        <c:v>16.291369229673197</c:v>
                      </c:pt>
                      <c:pt idx="3">
                        <c:v>16.290140677062798</c:v>
                      </c:pt>
                      <c:pt idx="4">
                        <c:v>16.287507054804898</c:v>
                      </c:pt>
                      <c:pt idx="5">
                        <c:v>16.283972376520399</c:v>
                      </c:pt>
                      <c:pt idx="6">
                        <c:v>16.279692865873898</c:v>
                      </c:pt>
                      <c:pt idx="7">
                        <c:v>16.275064406710399</c:v>
                      </c:pt>
                      <c:pt idx="8">
                        <c:v>16.2702420587528</c:v>
                      </c:pt>
                      <c:pt idx="9">
                        <c:v>16.209990997337098</c:v>
                      </c:pt>
                      <c:pt idx="10">
                        <c:v>16.151937300265899</c:v>
                      </c:pt>
                      <c:pt idx="11">
                        <c:v>16.0987711209217</c:v>
                      </c:pt>
                      <c:pt idx="12">
                        <c:v>16.053812154088099</c:v>
                      </c:pt>
                      <c:pt idx="13">
                        <c:v>16.01994410491</c:v>
                      </c:pt>
                      <c:pt idx="14">
                        <c:v>15.9976986232406</c:v>
                      </c:pt>
                      <c:pt idx="15">
                        <c:v>15.984585633152999</c:v>
                      </c:pt>
                      <c:pt idx="16">
                        <c:v>15.976992620899999</c:v>
                      </c:pt>
                      <c:pt idx="17">
                        <c:v>15.983360102774499</c:v>
                      </c:pt>
                      <c:pt idx="18">
                        <c:v>15.9789802202642</c:v>
                      </c:pt>
                      <c:pt idx="19">
                        <c:v>15.9850927371262</c:v>
                      </c:pt>
                      <c:pt idx="20">
                        <c:v>15.979974185729999</c:v>
                      </c:pt>
                      <c:pt idx="21">
                        <c:v>15.985873780628699</c:v>
                      </c:pt>
                      <c:pt idx="22">
                        <c:v>15.9805484344575</c:v>
                      </c:pt>
                      <c:pt idx="23">
                        <c:v>15.986290024777499</c:v>
                      </c:pt>
                      <c:pt idx="24">
                        <c:v>15.980950860131099</c:v>
                      </c:pt>
                      <c:pt idx="25">
                        <c:v>15.970495480885599</c:v>
                      </c:pt>
                      <c:pt idx="26">
                        <c:v>15.963102763023199</c:v>
                      </c:pt>
                      <c:pt idx="27">
                        <c:v>15.9580666834577</c:v>
                      </c:pt>
                      <c:pt idx="28">
                        <c:v>15.9548044258503</c:v>
                      </c:pt>
                      <c:pt idx="29">
                        <c:v>15.9528021759994</c:v>
                      </c:pt>
                      <c:pt idx="30">
                        <c:v>15.9514213419247</c:v>
                      </c:pt>
                      <c:pt idx="31">
                        <c:v>15.9504911439882</c:v>
                      </c:pt>
                      <c:pt idx="32">
                        <c:v>15.9498863737098</c:v>
                      </c:pt>
                      <c:pt idx="33">
                        <c:v>15.968850370292399</c:v>
                      </c:pt>
                      <c:pt idx="34">
                        <c:v>15.9811373251897</c:v>
                      </c:pt>
                      <c:pt idx="35">
                        <c:v>15.989586410372</c:v>
                      </c:pt>
                      <c:pt idx="36">
                        <c:v>15.995657927206299</c:v>
                      </c:pt>
                      <c:pt idx="37">
                        <c:v>16.000158218419198</c:v>
                      </c:pt>
                      <c:pt idx="38">
                        <c:v>16.0035792122139</c:v>
                      </c:pt>
                      <c:pt idx="39">
                        <c:v>16.006238935985099</c:v>
                      </c:pt>
                      <c:pt idx="40">
                        <c:v>16.008351207111797</c:v>
                      </c:pt>
                      <c:pt idx="41">
                        <c:v>16.032114201736498</c:v>
                      </c:pt>
                      <c:pt idx="42">
                        <c:v>16.049171198370399</c:v>
                      </c:pt>
                      <c:pt idx="43">
                        <c:v>16.0620163751768</c:v>
                      </c:pt>
                      <c:pt idx="44">
                        <c:v>16.072011957855</c:v>
                      </c:pt>
                      <c:pt idx="45">
                        <c:v>16.079984840361398</c:v>
                      </c:pt>
                      <c:pt idx="46">
                        <c:v>16.0864734985274</c:v>
                      </c:pt>
                      <c:pt idx="47">
                        <c:v>16.091845214870098</c:v>
                      </c:pt>
                      <c:pt idx="48">
                        <c:v>16.096360131027499</c:v>
                      </c:pt>
                      <c:pt idx="49">
                        <c:v>16.115292746174099</c:v>
                      </c:pt>
                      <c:pt idx="50">
                        <c:v>16.130405950436099</c:v>
                      </c:pt>
                      <c:pt idx="51">
                        <c:v>16.1427682282213</c:v>
                      </c:pt>
                      <c:pt idx="52">
                        <c:v>16.1530757870906</c:v>
                      </c:pt>
                      <c:pt idx="53">
                        <c:v>16.161806632942298</c:v>
                      </c:pt>
                      <c:pt idx="54">
                        <c:v>16.1693020518785</c:v>
                      </c:pt>
                      <c:pt idx="55">
                        <c:v>16.1758132138525</c:v>
                      </c:pt>
                      <c:pt idx="56">
                        <c:v>16.181529482222199</c:v>
                      </c:pt>
                      <c:pt idx="57">
                        <c:v>16.1968479794057</c:v>
                      </c:pt>
                      <c:pt idx="58">
                        <c:v>16.209860677421098</c:v>
                      </c:pt>
                      <c:pt idx="59">
                        <c:v>16.2210722800056</c:v>
                      </c:pt>
                      <c:pt idx="60">
                        <c:v>16.2308486258089</c:v>
                      </c:pt>
                      <c:pt idx="61">
                        <c:v>16.2394626459363</c:v>
                      </c:pt>
                      <c:pt idx="62">
                        <c:v>16.2471227433177</c:v>
                      </c:pt>
                      <c:pt idx="63">
                        <c:v>16.253991119483299</c:v>
                      </c:pt>
                      <c:pt idx="64">
                        <c:v>16.260196052143399</c:v>
                      </c:pt>
                      <c:pt idx="65">
                        <c:v>16.273990342743797</c:v>
                      </c:pt>
                      <c:pt idx="66">
                        <c:v>16.2860579723638</c:v>
                      </c:pt>
                      <c:pt idx="67">
                        <c:v>16.296725291594498</c:v>
                      </c:pt>
                      <c:pt idx="68">
                        <c:v>16.306240828590699</c:v>
                      </c:pt>
                      <c:pt idx="69">
                        <c:v>16.3147977053411</c:v>
                      </c:pt>
                      <c:pt idx="70">
                        <c:v>16.322548541544599</c:v>
                      </c:pt>
                      <c:pt idx="71">
                        <c:v>16.329615685537998</c:v>
                      </c:pt>
                      <c:pt idx="72">
                        <c:v>16.336098429696499</c:v>
                      </c:pt>
                      <c:pt idx="73">
                        <c:v>16.3481217961121</c:v>
                      </c:pt>
                      <c:pt idx="74">
                        <c:v>16.358889817490397</c:v>
                      </c:pt>
                      <c:pt idx="75">
                        <c:v>16.368606982247897</c:v>
                      </c:pt>
                      <c:pt idx="76">
                        <c:v>16.377435741968899</c:v>
                      </c:pt>
                      <c:pt idx="77">
                        <c:v>16.385506950875296</c:v>
                      </c:pt>
                      <c:pt idx="78">
                        <c:v>16.392927276775097</c:v>
                      </c:pt>
                      <c:pt idx="79">
                        <c:v>16.399784580403598</c:v>
                      </c:pt>
                      <c:pt idx="80">
                        <c:v>16.406151896241798</c:v>
                      </c:pt>
                      <c:pt idx="81">
                        <c:v>16.417095396866497</c:v>
                      </c:pt>
                      <c:pt idx="82">
                        <c:v>16.427047544451298</c:v>
                      </c:pt>
                      <c:pt idx="83">
                        <c:v>16.436150631487699</c:v>
                      </c:pt>
                      <c:pt idx="84">
                        <c:v>16.444520499076898</c:v>
                      </c:pt>
                      <c:pt idx="85">
                        <c:v>16.452253268180197</c:v>
                      </c:pt>
                      <c:pt idx="86">
                        <c:v>16.459429154745798</c:v>
                      </c:pt>
                      <c:pt idx="87">
                        <c:v>16.466115636462696</c:v>
                      </c:pt>
                      <c:pt idx="88">
                        <c:v>16.472369881767598</c:v>
                      </c:pt>
                      <c:pt idx="89">
                        <c:v>16.482138939084997</c:v>
                      </c:pt>
                      <c:pt idx="90">
                        <c:v>16.491128111688198</c:v>
                      </c:pt>
                      <c:pt idx="91">
                        <c:v>16.499436679352897</c:v>
                      </c:pt>
                      <c:pt idx="92">
                        <c:v>16.507147866709197</c:v>
                      </c:pt>
                      <c:pt idx="93">
                        <c:v>16.514331973060198</c:v>
                      </c:pt>
                      <c:pt idx="94">
                        <c:v>16.521048788232797</c:v>
                      </c:pt>
                      <c:pt idx="95">
                        <c:v>16.527349480313397</c:v>
                      </c:pt>
                      <c:pt idx="96">
                        <c:v>16.5332780870698</c:v>
                      </c:pt>
                      <c:pt idx="97">
                        <c:v>16.542126572585698</c:v>
                      </c:pt>
                      <c:pt idx="98">
                        <c:v>16.550313618421498</c:v>
                      </c:pt>
                      <c:pt idx="99">
                        <c:v>16.557918958944299</c:v>
                      </c:pt>
                      <c:pt idx="100">
                        <c:v>16.565010093252496</c:v>
                      </c:pt>
                      <c:pt idx="101">
                        <c:v>16.571644534966296</c:v>
                      </c:pt>
                      <c:pt idx="102">
                        <c:v>16.577871580228098</c:v>
                      </c:pt>
                      <c:pt idx="103">
                        <c:v>16.583733711401099</c:v>
                      </c:pt>
                      <c:pt idx="104">
                        <c:v>16.589267721953497</c:v>
                      </c:pt>
                      <c:pt idx="105">
                        <c:v>16.5972400420413</c:v>
                      </c:pt>
                      <c:pt idx="106">
                        <c:v>16.604632126270399</c:v>
                      </c:pt>
                      <c:pt idx="107">
                        <c:v>16.611512166336798</c:v>
                      </c:pt>
                      <c:pt idx="108">
                        <c:v>16.617938142628496</c:v>
                      </c:pt>
                      <c:pt idx="109">
                        <c:v>16.623959645334498</c:v>
                      </c:pt>
                      <c:pt idx="110">
                        <c:v>16.629619319552997</c:v>
                      </c:pt>
                      <c:pt idx="111">
                        <c:v>16.6349540224663</c:v>
                      </c:pt>
                      <c:pt idx="112">
                        <c:v>16.639995757648897</c:v>
                      </c:pt>
                      <c:pt idx="113">
                        <c:v>16.644938340744897</c:v>
                      </c:pt>
                      <c:pt idx="114">
                        <c:v>16.649650151683698</c:v>
                      </c:pt>
                      <c:pt idx="115">
                        <c:v>16.654149705590399</c:v>
                      </c:pt>
                      <c:pt idx="116">
                        <c:v>16.658453516196499</c:v>
                      </c:pt>
                      <c:pt idx="117">
                        <c:v>16.662576357844699</c:v>
                      </c:pt>
                      <c:pt idx="118">
                        <c:v>16.666531487706699</c:v>
                      </c:pt>
                      <c:pt idx="119">
                        <c:v>16.670330835066999</c:v>
                      </c:pt>
                      <c:pt idx="120">
                        <c:v>16.673985163204797</c:v>
                      </c:pt>
                      <c:pt idx="121">
                        <c:v>16.678306265038998</c:v>
                      </c:pt>
                      <c:pt idx="122">
                        <c:v>16.682442896100497</c:v>
                      </c:pt>
                      <c:pt idx="123">
                        <c:v>16.686407998109399</c:v>
                      </c:pt>
                      <c:pt idx="124">
                        <c:v>16.690213279887299</c:v>
                      </c:pt>
                      <c:pt idx="125">
                        <c:v>16.6938693614206</c:v>
                      </c:pt>
                      <c:pt idx="126">
                        <c:v>16.697385898266798</c:v>
                      </c:pt>
                      <c:pt idx="127">
                        <c:v>16.700771689350098</c:v>
                      </c:pt>
                      <c:pt idx="128">
                        <c:v>16.704034770669598</c:v>
                      </c:pt>
                      <c:pt idx="129">
                        <c:v>16.707871521348299</c:v>
                      </c:pt>
                      <c:pt idx="130">
                        <c:v>16.711547964778497</c:v>
                      </c:pt>
                      <c:pt idx="131">
                        <c:v>16.715074636081997</c:v>
                      </c:pt>
                      <c:pt idx="132">
                        <c:v>16.718461141946399</c:v>
                      </c:pt>
                      <c:pt idx="133">
                        <c:v>16.721716260990199</c:v>
                      </c:pt>
                      <c:pt idx="134">
                        <c:v>16.724848031432998</c:v>
                      </c:pt>
                      <c:pt idx="135">
                        <c:v>16.727863827898197</c:v>
                      </c:pt>
                      <c:pt idx="136">
                        <c:v>16.730770428881897</c:v>
                      </c:pt>
                      <c:pt idx="137">
                        <c:v>16.732526917601497</c:v>
                      </c:pt>
                      <c:pt idx="138">
                        <c:v>16.734248508418599</c:v>
                      </c:pt>
                      <c:pt idx="139">
                        <c:v>16.735936329665698</c:v>
                      </c:pt>
                      <c:pt idx="140">
                        <c:v>16.737591454435798</c:v>
                      </c:pt>
                      <c:pt idx="141">
                        <c:v>16.739214904264799</c:v>
                      </c:pt>
                      <c:pt idx="142">
                        <c:v>16.740807652509297</c:v>
                      </c:pt>
                      <c:pt idx="143">
                        <c:v>16.742370627448899</c:v>
                      </c:pt>
                      <c:pt idx="144">
                        <c:v>16.743904715139898</c:v>
                      </c:pt>
                      <c:pt idx="145">
                        <c:v>16.74439948201</c:v>
                      </c:pt>
                      <c:pt idx="146">
                        <c:v>16.744905093438298</c:v>
                      </c:pt>
                      <c:pt idx="147">
                        <c:v>16.745420769506097</c:v>
                      </c:pt>
                      <c:pt idx="148">
                        <c:v>16.745945772063099</c:v>
                      </c:pt>
                      <c:pt idx="149">
                        <c:v>16.746479402467198</c:v>
                      </c:pt>
                      <c:pt idx="150">
                        <c:v>16.747020999449898</c:v>
                      </c:pt>
                      <c:pt idx="151">
                        <c:v>16.747569937102199</c:v>
                      </c:pt>
                      <c:pt idx="152">
                        <c:v>16.748125622972498</c:v>
                      </c:pt>
                      <c:pt idx="153">
                        <c:v>16.7481741503202</c:v>
                      </c:pt>
                      <c:pt idx="154">
                        <c:v>16.748236633955997</c:v>
                      </c:pt>
                      <c:pt idx="155">
                        <c:v>16.74831254962</c:v>
                      </c:pt>
                      <c:pt idx="156">
                        <c:v>16.748401390890496</c:v>
                      </c:pt>
                      <c:pt idx="157">
                        <c:v>16.748502668595098</c:v>
                      </c:pt>
                      <c:pt idx="158">
                        <c:v>16.748615910236797</c:v>
                      </c:pt>
                      <c:pt idx="159">
                        <c:v>16.748740659436798</c:v>
                      </c:pt>
                      <c:pt idx="160">
                        <c:v>16.748876475393899</c:v>
                      </c:pt>
                      <c:pt idx="161">
                        <c:v>16.748951787959498</c:v>
                      </c:pt>
                      <c:pt idx="162">
                        <c:v>16.749029983013397</c:v>
                      </c:pt>
                      <c:pt idx="163">
                        <c:v>16.749110998581997</c:v>
                      </c:pt>
                      <c:pt idx="164">
                        <c:v>16.749194773886398</c:v>
                      </c:pt>
                      <c:pt idx="165">
                        <c:v>16.749281249319196</c:v>
                      </c:pt>
                      <c:pt idx="166">
                        <c:v>16.749370366421697</c:v>
                      </c:pt>
                      <c:pt idx="167">
                        <c:v>16.749462067861199</c:v>
                      </c:pt>
                      <c:pt idx="168">
                        <c:v>16.749556297409399</c:v>
                      </c:pt>
                      <c:pt idx="169">
                        <c:v>16.749662751620797</c:v>
                      </c:pt>
                      <c:pt idx="170">
                        <c:v>16.749769335264499</c:v>
                      </c:pt>
                      <c:pt idx="171">
                        <c:v>16.749876044920697</c:v>
                      </c:pt>
                      <c:pt idx="172">
                        <c:v>16.749982877208698</c:v>
                      </c:pt>
                      <c:pt idx="173">
                        <c:v>16.750089828786198</c:v>
                      </c:pt>
                      <c:pt idx="174">
                        <c:v>16.750196896351596</c:v>
                      </c:pt>
                      <c:pt idx="175">
                        <c:v>16.750304076641097</c:v>
                      </c:pt>
                      <c:pt idx="176">
                        <c:v>16.750411366427297</c:v>
                      </c:pt>
                      <c:pt idx="177">
                        <c:v>16.772272023140498</c:v>
                      </c:pt>
                      <c:pt idx="178">
                        <c:v>16.772511334190597</c:v>
                      </c:pt>
                      <c:pt idx="179">
                        <c:v>16.772743054083296</c:v>
                      </c:pt>
                      <c:pt idx="180">
                        <c:v>16.772967604197596</c:v>
                      </c:pt>
                      <c:pt idx="181">
                        <c:v>16.7731853756002</c:v>
                      </c:pt>
                      <c:pt idx="182">
                        <c:v>16.773396731701798</c:v>
                      </c:pt>
                      <c:pt idx="183">
                        <c:v>16.773602010640399</c:v>
                      </c:pt>
                      <c:pt idx="184">
                        <c:v>16.773801527423398</c:v>
                      </c:pt>
                      <c:pt idx="185">
                        <c:v>16.773995575856997</c:v>
                      </c:pt>
                      <c:pt idx="186">
                        <c:v>16.774184430286397</c:v>
                      </c:pt>
                      <c:pt idx="187">
                        <c:v>16.774368347167897</c:v>
                      </c:pt>
                      <c:pt idx="188">
                        <c:v>16.774547566492696</c:v>
                      </c:pt>
                      <c:pt idx="189">
                        <c:v>16.774722313076399</c:v>
                      </c:pt>
                      <c:pt idx="190">
                        <c:v>16.774892797730999</c:v>
                      </c:pt>
                      <c:pt idx="191">
                        <c:v>16.775059218329297</c:v>
                      </c:pt>
                      <c:pt idx="192">
                        <c:v>16.775221760775498</c:v>
                      </c:pt>
                      <c:pt idx="193">
                        <c:v>16.775351359775296</c:v>
                      </c:pt>
                      <c:pt idx="194">
                        <c:v>16.775478366843597</c:v>
                      </c:pt>
                      <c:pt idx="195">
                        <c:v>16.775602893849697</c:v>
                      </c:pt>
                      <c:pt idx="196">
                        <c:v>16.775725046343197</c:v>
                      </c:pt>
                      <c:pt idx="197">
                        <c:v>16.775844923989897</c:v>
                      </c:pt>
                      <c:pt idx="198">
                        <c:v>16.775962620973097</c:v>
                      </c:pt>
                      <c:pt idx="199">
                        <c:v>16.776078226362497</c:v>
                      </c:pt>
                      <c:pt idx="200">
                        <c:v>16.776191824453498</c:v>
                      </c:pt>
                      <c:pt idx="201">
                        <c:v>16.776303495080498</c:v>
                      </c:pt>
                      <c:pt idx="202">
                        <c:v>16.776413313905799</c:v>
                      </c:pt>
                      <c:pt idx="203">
                        <c:v>16.776521352686199</c:v>
                      </c:pt>
                      <c:pt idx="204">
                        <c:v>16.776627679519798</c:v>
                      </c:pt>
                      <c:pt idx="205">
                        <c:v>16.776732359074597</c:v>
                      </c:pt>
                      <c:pt idx="206">
                        <c:v>16.776835452799698</c:v>
                      </c:pt>
                      <c:pt idx="207">
                        <c:v>16.776937019121696</c:v>
                      </c:pt>
                      <c:pt idx="208">
                        <c:v>16.777037113626697</c:v>
                      </c:pt>
                      <c:pt idx="209">
                        <c:v>16.777147098566399</c:v>
                      </c:pt>
                      <c:pt idx="210">
                        <c:v>16.777255410303397</c:v>
                      </c:pt>
                      <c:pt idx="211">
                        <c:v>16.777362108365097</c:v>
                      </c:pt>
                      <c:pt idx="212">
                        <c:v>16.777467249485596</c:v>
                      </c:pt>
                      <c:pt idx="213">
                        <c:v>16.777570887766398</c:v>
                      </c:pt>
                      <c:pt idx="214">
                        <c:v>16.777673074826097</c:v>
                      </c:pt>
                      <c:pt idx="215">
                        <c:v>16.777773859940197</c:v>
                      </c:pt>
                      <c:pt idx="216">
                        <c:v>16.777873290171399</c:v>
                      </c:pt>
                      <c:pt idx="217">
                        <c:v>16.777971410491197</c:v>
                      </c:pt>
                      <c:pt idx="218">
                        <c:v>16.778068263894497</c:v>
                      </c:pt>
                      <c:pt idx="219">
                        <c:v>16.778163891505496</c:v>
                      </c:pt>
                      <c:pt idx="220">
                        <c:v>16.778258332677598</c:v>
                      </c:pt>
                      <c:pt idx="221">
                        <c:v>16.778351625087598</c:v>
                      </c:pt>
                      <c:pt idx="222">
                        <c:v>16.778443804822299</c:v>
                      </c:pt>
                      <c:pt idx="223">
                        <c:v>16.778534906461896</c:v>
                      </c:pt>
                      <c:pt idx="224">
                        <c:v>16.778624963156396</c:v>
                      </c:pt>
                      <c:pt idx="225">
                        <c:v>16.778714006698497</c:v>
                      </c:pt>
                      <c:pt idx="226">
                        <c:v>16.778802067591798</c:v>
                      </c:pt>
                      <c:pt idx="227">
                        <c:v>16.778889175115097</c:v>
                      </c:pt>
                      <c:pt idx="228">
                        <c:v>16.778975357382397</c:v>
                      </c:pt>
                      <c:pt idx="229">
                        <c:v>16.779060641400299</c:v>
                      </c:pt>
                      <c:pt idx="230">
                        <c:v>16.779145053121198</c:v>
                      </c:pt>
                      <c:pt idx="231">
                        <c:v>16.779228617493999</c:v>
                      </c:pt>
                      <c:pt idx="232">
                        <c:v>16.779311358511499</c:v>
                      </c:pt>
                      <c:pt idx="233">
                        <c:v>16.779393299255997</c:v>
                      </c:pt>
                      <c:pt idx="234">
                        <c:v>16.779474461940996</c:v>
                      </c:pt>
                      <c:pt idx="235">
                        <c:v>16.779554867951997</c:v>
                      </c:pt>
                      <c:pt idx="236">
                        <c:v>16.779634537884199</c:v>
                      </c:pt>
                      <c:pt idx="237">
                        <c:v>16.7797134915782</c:v>
                      </c:pt>
                      <c:pt idx="238">
                        <c:v>16.779791748154199</c:v>
                      </c:pt>
                      <c:pt idx="239">
                        <c:v>16.779869326044299</c:v>
                      </c:pt>
                      <c:pt idx="240">
                        <c:v>16.779946243022497</c:v>
                      </c:pt>
                      <c:pt idx="241">
                        <c:v>16.779996835078798</c:v>
                      </c:pt>
                      <c:pt idx="242">
                        <c:v>16.780047290424697</c:v>
                      </c:pt>
                      <c:pt idx="243">
                        <c:v>16.780097611956297</c:v>
                      </c:pt>
                      <c:pt idx="244">
                        <c:v>16.780147802472197</c:v>
                      </c:pt>
                      <c:pt idx="245">
                        <c:v>16.780197864676797</c:v>
                      </c:pt>
                      <c:pt idx="246">
                        <c:v>16.780247801184899</c:v>
                      </c:pt>
                      <c:pt idx="247">
                        <c:v>16.780297614525097</c:v>
                      </c:pt>
                      <c:pt idx="248">
                        <c:v>16.780347307143298</c:v>
                      </c:pt>
                      <c:pt idx="249">
                        <c:v>16.780396881405998</c:v>
                      </c:pt>
                      <c:pt idx="250">
                        <c:v>16.780446339603799</c:v>
                      </c:pt>
                      <c:pt idx="251">
                        <c:v>16.780495683953898</c:v>
                      </c:pt>
                      <c:pt idx="252">
                        <c:v>16.780544916603599</c:v>
                      </c:pt>
                      <c:pt idx="253">
                        <c:v>16.7805940396327</c:v>
                      </c:pt>
                      <c:pt idx="254">
                        <c:v>16.780643055055997</c:v>
                      </c:pt>
                      <c:pt idx="255">
                        <c:v>16.780691964826296</c:v>
                      </c:pt>
                      <c:pt idx="256">
                        <c:v>16.780740770836097</c:v>
                      </c:pt>
                      <c:pt idx="257">
                        <c:v>16.780804246378999</c:v>
                      </c:pt>
                      <c:pt idx="258">
                        <c:v>16.780867371485897</c:v>
                      </c:pt>
                      <c:pt idx="259">
                        <c:v>16.780930153774097</c:v>
                      </c:pt>
                      <c:pt idx="260">
                        <c:v>16.780992600628998</c:v>
                      </c:pt>
                      <c:pt idx="261">
                        <c:v>16.781054719212896</c:v>
                      </c:pt>
                      <c:pt idx="262">
                        <c:v>16.781116516473396</c:v>
                      </c:pt>
                      <c:pt idx="263">
                        <c:v>16.781177999151097</c:v>
                      </c:pt>
                      <c:pt idx="264">
                        <c:v>16.781239173787299</c:v>
                      </c:pt>
                      <c:pt idx="265">
                        <c:v>16.781300046731399</c:v>
                      </c:pt>
                      <c:pt idx="266">
                        <c:v>16.781360624147897</c:v>
                      </c:pt>
                      <c:pt idx="267">
                        <c:v>16.781420912022497</c:v>
                      </c:pt>
                      <c:pt idx="268">
                        <c:v>16.781480916169198</c:v>
                      </c:pt>
                      <c:pt idx="269">
                        <c:v>16.781540642235999</c:v>
                      </c:pt>
                      <c:pt idx="270">
                        <c:v>16.781600095710697</c:v>
                      </c:pt>
                      <c:pt idx="271">
                        <c:v>16.7816592819268</c:v>
                      </c:pt>
                      <c:pt idx="272">
                        <c:v>16.781718206068497</c:v>
                      </c:pt>
                      <c:pt idx="273">
                        <c:v>16.781769989440598</c:v>
                      </c:pt>
                      <c:pt idx="274">
                        <c:v>16.781821625089197</c:v>
                      </c:pt>
                      <c:pt idx="275">
                        <c:v>16.781873115583597</c:v>
                      </c:pt>
                      <c:pt idx="276">
                        <c:v>16.781924463423099</c:v>
                      </c:pt>
                      <c:pt idx="277">
                        <c:v>16.781975671040197</c:v>
                      </c:pt>
                      <c:pt idx="278">
                        <c:v>16.782026740802099</c:v>
                      </c:pt>
                      <c:pt idx="279">
                        <c:v>16.782077675013497</c:v>
                      </c:pt>
                      <c:pt idx="280">
                        <c:v>16.782128475918498</c:v>
                      </c:pt>
                      <c:pt idx="281">
                        <c:v>16.782179145702099</c:v>
                      </c:pt>
                      <c:pt idx="282">
                        <c:v>16.782229686492798</c:v>
                      </c:pt>
                      <c:pt idx="283">
                        <c:v>16.782280100363998</c:v>
                      </c:pt>
                      <c:pt idx="284">
                        <c:v>16.782330389335897</c:v>
                      </c:pt>
                      <c:pt idx="285">
                        <c:v>16.782380555377099</c:v>
                      </c:pt>
                      <c:pt idx="286">
                        <c:v>16.782430600406499</c:v>
                      </c:pt>
                      <c:pt idx="287">
                        <c:v>16.782480526294499</c:v>
                      </c:pt>
                      <c:pt idx="288">
                        <c:v>16.782530334864699</c:v>
                      </c:pt>
                      <c:pt idx="289">
                        <c:v>16.782568267556897</c:v>
                      </c:pt>
                      <c:pt idx="290">
                        <c:v>16.782606247566196</c:v>
                      </c:pt>
                      <c:pt idx="291">
                        <c:v>16.782644273543298</c:v>
                      </c:pt>
                      <c:pt idx="292">
                        <c:v>16.782682344172198</c:v>
                      </c:pt>
                      <c:pt idx="293">
                        <c:v>16.782720458169599</c:v>
                      </c:pt>
                      <c:pt idx="294">
                        <c:v>16.782758614283399</c:v>
                      </c:pt>
                      <c:pt idx="295">
                        <c:v>16.782796811291998</c:v>
                      </c:pt>
                      <c:pt idx="296">
                        <c:v>16.782835048003598</c:v>
                      </c:pt>
                      <c:pt idx="297">
                        <c:v>16.782873323254897</c:v>
                      </c:pt>
                      <c:pt idx="298">
                        <c:v>16.782911635910697</c:v>
                      </c:pt>
                      <c:pt idx="299">
                        <c:v>16.782949984862796</c:v>
                      </c:pt>
                      <c:pt idx="300">
                        <c:v>16.782988369029397</c:v>
                      </c:pt>
                      <c:pt idx="301">
                        <c:v>16.783026787354096</c:v>
                      </c:pt>
                      <c:pt idx="302">
                        <c:v>16.783065238805399</c:v>
                      </c:pt>
                      <c:pt idx="303">
                        <c:v>16.783103722375898</c:v>
                      </c:pt>
                      <c:pt idx="304">
                        <c:v>16.783142237081698</c:v>
                      </c:pt>
                    </c:numCache>
                  </c:numRef>
                </c:yVal>
                <c:smooth val="1"/>
              </c15:ser>
            </c15:filteredScatterSeries>
            <c15:filteredScatterSeries>
              <c15:ser>
                <c:idx val="11"/>
                <c:order val="8"/>
                <c:tx>
                  <c:strRef>
                    <c:extLst xmlns:c15="http://schemas.microsoft.com/office/drawing/2012/chart">
                      <c:ext xmlns:c15="http://schemas.microsoft.com/office/drawing/2012/chart" uri="{02D57815-91ED-43cb-92C2-25804820EDAC}">
                        <c15:formulaRef>
                          <c15:sqref>dwtr_exterior_warm!$D$1:$D$2</c15:sqref>
                        </c15:formulaRef>
                      </c:ext>
                    </c:extLst>
                    <c:strCache>
                      <c:ptCount val="2"/>
                      <c:pt idx="0">
                        <c:v>Warm</c:v>
                      </c:pt>
                      <c:pt idx="1">
                        <c:v>Channel Velocity (fps)</c:v>
                      </c:pt>
                    </c:strCache>
                  </c:strRef>
                </c:tx>
                <c:spPr>
                  <a:ln w="19050" cap="rnd">
                    <a:solidFill>
                      <a:srgbClr val="FF0000"/>
                    </a:solidFill>
                    <a:round/>
                  </a:ln>
                  <a:effectLst/>
                </c:spPr>
                <c:marker>
                  <c:symbol val="none"/>
                </c:marker>
                <c:xVal>
                  <c:numRef>
                    <c:extLst xmlns:c15="http://schemas.microsoft.com/office/drawing/2012/chart">
                      <c:ext xmlns:c15="http://schemas.microsoft.com/office/drawing/2012/chart" uri="{02D57815-91ED-43cb-92C2-25804820EDAC}">
                        <c15:formulaRef>
                          <c15:sqref>dwtr_exterior_warm!$A$3:$A$307</c15:sqref>
                        </c15:formulaRef>
                      </c:ext>
                    </c:extLst>
                    <c:numCache>
                      <c:formatCode>General</c:formatCode>
                      <c:ptCount val="30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32.25</c:v>
                      </c:pt>
                      <c:pt idx="130">
                        <c:v>32.5</c:v>
                      </c:pt>
                      <c:pt idx="131">
                        <c:v>32.75</c:v>
                      </c:pt>
                      <c:pt idx="132">
                        <c:v>33</c:v>
                      </c:pt>
                      <c:pt idx="133">
                        <c:v>33.25</c:v>
                      </c:pt>
                      <c:pt idx="134">
                        <c:v>33.5</c:v>
                      </c:pt>
                      <c:pt idx="135">
                        <c:v>33.75</c:v>
                      </c:pt>
                      <c:pt idx="136">
                        <c:v>34</c:v>
                      </c:pt>
                      <c:pt idx="137">
                        <c:v>34.25</c:v>
                      </c:pt>
                      <c:pt idx="138">
                        <c:v>34.5</c:v>
                      </c:pt>
                      <c:pt idx="139">
                        <c:v>34.75</c:v>
                      </c:pt>
                      <c:pt idx="140">
                        <c:v>35</c:v>
                      </c:pt>
                      <c:pt idx="141">
                        <c:v>35.25</c:v>
                      </c:pt>
                      <c:pt idx="142">
                        <c:v>35.5</c:v>
                      </c:pt>
                      <c:pt idx="143">
                        <c:v>35.75</c:v>
                      </c:pt>
                      <c:pt idx="144">
                        <c:v>36</c:v>
                      </c:pt>
                      <c:pt idx="145">
                        <c:v>36.25</c:v>
                      </c:pt>
                      <c:pt idx="146">
                        <c:v>36.5</c:v>
                      </c:pt>
                      <c:pt idx="147">
                        <c:v>36.75</c:v>
                      </c:pt>
                      <c:pt idx="148">
                        <c:v>37</c:v>
                      </c:pt>
                      <c:pt idx="149">
                        <c:v>37.25</c:v>
                      </c:pt>
                      <c:pt idx="150">
                        <c:v>37.5</c:v>
                      </c:pt>
                      <c:pt idx="151">
                        <c:v>37.75</c:v>
                      </c:pt>
                      <c:pt idx="152">
                        <c:v>38</c:v>
                      </c:pt>
                      <c:pt idx="153">
                        <c:v>38.25</c:v>
                      </c:pt>
                      <c:pt idx="154">
                        <c:v>38.5</c:v>
                      </c:pt>
                      <c:pt idx="155">
                        <c:v>38.75</c:v>
                      </c:pt>
                      <c:pt idx="156">
                        <c:v>39</c:v>
                      </c:pt>
                      <c:pt idx="157">
                        <c:v>39.25</c:v>
                      </c:pt>
                      <c:pt idx="158">
                        <c:v>39.5</c:v>
                      </c:pt>
                      <c:pt idx="159">
                        <c:v>39.75</c:v>
                      </c:pt>
                      <c:pt idx="160">
                        <c:v>40</c:v>
                      </c:pt>
                      <c:pt idx="161">
                        <c:v>40.25</c:v>
                      </c:pt>
                      <c:pt idx="162">
                        <c:v>40.5</c:v>
                      </c:pt>
                      <c:pt idx="163">
                        <c:v>40.75</c:v>
                      </c:pt>
                      <c:pt idx="164">
                        <c:v>41</c:v>
                      </c:pt>
                      <c:pt idx="165">
                        <c:v>41.25</c:v>
                      </c:pt>
                      <c:pt idx="166">
                        <c:v>41.5</c:v>
                      </c:pt>
                      <c:pt idx="167">
                        <c:v>41.75</c:v>
                      </c:pt>
                      <c:pt idx="168">
                        <c:v>42</c:v>
                      </c:pt>
                      <c:pt idx="169">
                        <c:v>42.25</c:v>
                      </c:pt>
                      <c:pt idx="170">
                        <c:v>42.5</c:v>
                      </c:pt>
                      <c:pt idx="171">
                        <c:v>42.75</c:v>
                      </c:pt>
                      <c:pt idx="172">
                        <c:v>43</c:v>
                      </c:pt>
                      <c:pt idx="173">
                        <c:v>43.25</c:v>
                      </c:pt>
                      <c:pt idx="174">
                        <c:v>43.5</c:v>
                      </c:pt>
                      <c:pt idx="175">
                        <c:v>43.75</c:v>
                      </c:pt>
                      <c:pt idx="176">
                        <c:v>44</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pt idx="225">
                        <c:v>61.25</c:v>
                      </c:pt>
                      <c:pt idx="226">
                        <c:v>61.5</c:v>
                      </c:pt>
                      <c:pt idx="227">
                        <c:v>61.75</c:v>
                      </c:pt>
                      <c:pt idx="228">
                        <c:v>62</c:v>
                      </c:pt>
                      <c:pt idx="229">
                        <c:v>62.25</c:v>
                      </c:pt>
                      <c:pt idx="230">
                        <c:v>62.5</c:v>
                      </c:pt>
                      <c:pt idx="231">
                        <c:v>62.75</c:v>
                      </c:pt>
                      <c:pt idx="232">
                        <c:v>63</c:v>
                      </c:pt>
                      <c:pt idx="233">
                        <c:v>63.25</c:v>
                      </c:pt>
                      <c:pt idx="234">
                        <c:v>63.5</c:v>
                      </c:pt>
                      <c:pt idx="235">
                        <c:v>63.75</c:v>
                      </c:pt>
                      <c:pt idx="236">
                        <c:v>64</c:v>
                      </c:pt>
                      <c:pt idx="237">
                        <c:v>64.25</c:v>
                      </c:pt>
                      <c:pt idx="238">
                        <c:v>64.5</c:v>
                      </c:pt>
                      <c:pt idx="239">
                        <c:v>64.75</c:v>
                      </c:pt>
                      <c:pt idx="240">
                        <c:v>65</c:v>
                      </c:pt>
                      <c:pt idx="241">
                        <c:v>65.25</c:v>
                      </c:pt>
                      <c:pt idx="242">
                        <c:v>65.5</c:v>
                      </c:pt>
                      <c:pt idx="243">
                        <c:v>65.75</c:v>
                      </c:pt>
                      <c:pt idx="244">
                        <c:v>66</c:v>
                      </c:pt>
                      <c:pt idx="245">
                        <c:v>66.25</c:v>
                      </c:pt>
                      <c:pt idx="246">
                        <c:v>66.5</c:v>
                      </c:pt>
                      <c:pt idx="247">
                        <c:v>66.75</c:v>
                      </c:pt>
                      <c:pt idx="248">
                        <c:v>67</c:v>
                      </c:pt>
                      <c:pt idx="249">
                        <c:v>67.25</c:v>
                      </c:pt>
                      <c:pt idx="250">
                        <c:v>67.5</c:v>
                      </c:pt>
                      <c:pt idx="251">
                        <c:v>67.75</c:v>
                      </c:pt>
                      <c:pt idx="252">
                        <c:v>68</c:v>
                      </c:pt>
                      <c:pt idx="253">
                        <c:v>68.25</c:v>
                      </c:pt>
                      <c:pt idx="254">
                        <c:v>68.5</c:v>
                      </c:pt>
                      <c:pt idx="255">
                        <c:v>68.75</c:v>
                      </c:pt>
                      <c:pt idx="256">
                        <c:v>69</c:v>
                      </c:pt>
                      <c:pt idx="257">
                        <c:v>69.25</c:v>
                      </c:pt>
                      <c:pt idx="258">
                        <c:v>69.5</c:v>
                      </c:pt>
                      <c:pt idx="259">
                        <c:v>69.75</c:v>
                      </c:pt>
                      <c:pt idx="260">
                        <c:v>70</c:v>
                      </c:pt>
                      <c:pt idx="261">
                        <c:v>70.25</c:v>
                      </c:pt>
                      <c:pt idx="262">
                        <c:v>70.5</c:v>
                      </c:pt>
                      <c:pt idx="263">
                        <c:v>70.75</c:v>
                      </c:pt>
                      <c:pt idx="264">
                        <c:v>71</c:v>
                      </c:pt>
                      <c:pt idx="265">
                        <c:v>71.25</c:v>
                      </c:pt>
                      <c:pt idx="266">
                        <c:v>71.5</c:v>
                      </c:pt>
                      <c:pt idx="267">
                        <c:v>71.75</c:v>
                      </c:pt>
                      <c:pt idx="268">
                        <c:v>72</c:v>
                      </c:pt>
                      <c:pt idx="269">
                        <c:v>72.25</c:v>
                      </c:pt>
                      <c:pt idx="270">
                        <c:v>72.5</c:v>
                      </c:pt>
                      <c:pt idx="271">
                        <c:v>72.75</c:v>
                      </c:pt>
                      <c:pt idx="272">
                        <c:v>73</c:v>
                      </c:pt>
                      <c:pt idx="273">
                        <c:v>73.25</c:v>
                      </c:pt>
                      <c:pt idx="274">
                        <c:v>73.5</c:v>
                      </c:pt>
                      <c:pt idx="275">
                        <c:v>73.75</c:v>
                      </c:pt>
                      <c:pt idx="276">
                        <c:v>74</c:v>
                      </c:pt>
                      <c:pt idx="277">
                        <c:v>74.25</c:v>
                      </c:pt>
                      <c:pt idx="278">
                        <c:v>74.5</c:v>
                      </c:pt>
                      <c:pt idx="279">
                        <c:v>74.75</c:v>
                      </c:pt>
                      <c:pt idx="280">
                        <c:v>75</c:v>
                      </c:pt>
                      <c:pt idx="281">
                        <c:v>75.25</c:v>
                      </c:pt>
                      <c:pt idx="282">
                        <c:v>75.5</c:v>
                      </c:pt>
                      <c:pt idx="283">
                        <c:v>75.75</c:v>
                      </c:pt>
                      <c:pt idx="284">
                        <c:v>76</c:v>
                      </c:pt>
                      <c:pt idx="285">
                        <c:v>76.25</c:v>
                      </c:pt>
                      <c:pt idx="286">
                        <c:v>76.5</c:v>
                      </c:pt>
                      <c:pt idx="287">
                        <c:v>76.75</c:v>
                      </c:pt>
                      <c:pt idx="288">
                        <c:v>77</c:v>
                      </c:pt>
                      <c:pt idx="289">
                        <c:v>77.25</c:v>
                      </c:pt>
                      <c:pt idx="290">
                        <c:v>77.5</c:v>
                      </c:pt>
                      <c:pt idx="291">
                        <c:v>77.75</c:v>
                      </c:pt>
                      <c:pt idx="292">
                        <c:v>78</c:v>
                      </c:pt>
                      <c:pt idx="293">
                        <c:v>78.25</c:v>
                      </c:pt>
                      <c:pt idx="294">
                        <c:v>78.5</c:v>
                      </c:pt>
                      <c:pt idx="295">
                        <c:v>78.75</c:v>
                      </c:pt>
                      <c:pt idx="296">
                        <c:v>79</c:v>
                      </c:pt>
                      <c:pt idx="297">
                        <c:v>79.25</c:v>
                      </c:pt>
                      <c:pt idx="298">
                        <c:v>79.5</c:v>
                      </c:pt>
                      <c:pt idx="299">
                        <c:v>79.75</c:v>
                      </c:pt>
                      <c:pt idx="300">
                        <c:v>80</c:v>
                      </c:pt>
                      <c:pt idx="301">
                        <c:v>80.25</c:v>
                      </c:pt>
                      <c:pt idx="302">
                        <c:v>80.5</c:v>
                      </c:pt>
                      <c:pt idx="303">
                        <c:v>80.75</c:v>
                      </c:pt>
                      <c:pt idx="304">
                        <c:v>81</c:v>
                      </c:pt>
                    </c:numCache>
                  </c:numRef>
                </c:xVal>
                <c:yVal>
                  <c:numRef>
                    <c:extLst xmlns:c15="http://schemas.microsoft.com/office/drawing/2012/chart">
                      <c:ext xmlns:c15="http://schemas.microsoft.com/office/drawing/2012/chart" uri="{02D57815-91ED-43cb-92C2-25804820EDAC}">
                        <c15:formulaRef>
                          <c15:sqref>dwtr_exterior_warm!$D$3:$D$307</c15:sqref>
                        </c15:formulaRef>
                      </c:ext>
                    </c:extLst>
                    <c:numCache>
                      <c:formatCode>General</c:formatCode>
                      <c:ptCount val="305"/>
                      <c:pt idx="0">
                        <c:v>6.1993290040984697</c:v>
                      </c:pt>
                      <c:pt idx="1">
                        <c:v>6.17499021289417</c:v>
                      </c:pt>
                      <c:pt idx="2">
                        <c:v>6.1698013578356603</c:v>
                      </c:pt>
                      <c:pt idx="3">
                        <c:v>6.1762046450741099</c:v>
                      </c:pt>
                      <c:pt idx="4">
                        <c:v>6.1899089168295696</c:v>
                      </c:pt>
                      <c:pt idx="5">
                        <c:v>6.2082543617475396</c:v>
                      </c:pt>
                      <c:pt idx="6">
                        <c:v>6.23039329311076</c:v>
                      </c:pt>
                      <c:pt idx="7">
                        <c:v>6.2542492056659498</c:v>
                      </c:pt>
                      <c:pt idx="8">
                        <c:v>6.27900804596222</c:v>
                      </c:pt>
                      <c:pt idx="9">
                        <c:v>6.5805002235689898</c:v>
                      </c:pt>
                      <c:pt idx="10">
                        <c:v>6.8584712676577899</c:v>
                      </c:pt>
                      <c:pt idx="11">
                        <c:v>7.1035041071887104</c:v>
                      </c:pt>
                      <c:pt idx="12">
                        <c:v>7.3042997313054103</c:v>
                      </c:pt>
                      <c:pt idx="13">
                        <c:v>7.4519889346586998</c:v>
                      </c:pt>
                      <c:pt idx="14">
                        <c:v>7.5474229705946998</c:v>
                      </c:pt>
                      <c:pt idx="15">
                        <c:v>7.6031170881855399</c:v>
                      </c:pt>
                      <c:pt idx="16">
                        <c:v>7.63518076711334</c:v>
                      </c:pt>
                      <c:pt idx="17">
                        <c:v>7.6083013875940404</c:v>
                      </c:pt>
                      <c:pt idx="18">
                        <c:v>7.6268005814745603</c:v>
                      </c:pt>
                      <c:pt idx="19">
                        <c:v>7.6009708775220801</c:v>
                      </c:pt>
                      <c:pt idx="20">
                        <c:v>7.6226063340080099</c:v>
                      </c:pt>
                      <c:pt idx="21">
                        <c:v>7.5976640895602898</c:v>
                      </c:pt>
                      <c:pt idx="22">
                        <c:v>7.6201821179273503</c:v>
                      </c:pt>
                      <c:pt idx="23">
                        <c:v>7.5959012038656004</c:v>
                      </c:pt>
                      <c:pt idx="24">
                        <c:v>7.6184828006663601</c:v>
                      </c:pt>
                      <c:pt idx="25">
                        <c:v>7.6625102899171704</c:v>
                      </c:pt>
                      <c:pt idx="26">
                        <c:v>7.6934888880161196</c:v>
                      </c:pt>
                      <c:pt idx="27">
                        <c:v>7.7145209447489904</c:v>
                      </c:pt>
                      <c:pt idx="28">
                        <c:v>7.7281144839023304</c:v>
                      </c:pt>
                      <c:pt idx="29">
                        <c:v>7.7364458535007401</c:v>
                      </c:pt>
                      <c:pt idx="30">
                        <c:v>7.7421862861395603</c:v>
                      </c:pt>
                      <c:pt idx="31">
                        <c:v>7.7460509265327504</c:v>
                      </c:pt>
                      <c:pt idx="32">
                        <c:v>7.7485624972019602</c:v>
                      </c:pt>
                      <c:pt idx="33">
                        <c:v>7.66941481987371</c:v>
                      </c:pt>
                      <c:pt idx="34">
                        <c:v>7.6176952887568197</c:v>
                      </c:pt>
                      <c:pt idx="35">
                        <c:v>7.5819258080332901</c:v>
                      </c:pt>
                      <c:pt idx="36">
                        <c:v>7.5561172836085904</c:v>
                      </c:pt>
                      <c:pt idx="37">
                        <c:v>7.5369306237781304</c:v>
                      </c:pt>
                      <c:pt idx="38">
                        <c:v>7.5223127285905198</c:v>
                      </c:pt>
                      <c:pt idx="39">
                        <c:v>7.5109280800173002</c:v>
                      </c:pt>
                      <c:pt idx="40">
                        <c:v>7.5018744321407196</c:v>
                      </c:pt>
                      <c:pt idx="41">
                        <c:v>7.3992578350670204</c:v>
                      </c:pt>
                      <c:pt idx="42">
                        <c:v>7.3247137305120003</c:v>
                      </c:pt>
                      <c:pt idx="43">
                        <c:v>7.2680718591235003</c:v>
                      </c:pt>
                      <c:pt idx="44">
                        <c:v>7.2236882424770901</c:v>
                      </c:pt>
                      <c:pt idx="45">
                        <c:v>7.1880895936761702</c:v>
                      </c:pt>
                      <c:pt idx="46">
                        <c:v>7.1589873027488098</c:v>
                      </c:pt>
                      <c:pt idx="47">
                        <c:v>7.1348047959307301</c:v>
                      </c:pt>
                      <c:pt idx="48">
                        <c:v>7.1144158729078004</c:v>
                      </c:pt>
                      <c:pt idx="49">
                        <c:v>7.0282740025291597</c:v>
                      </c:pt>
                      <c:pt idx="50">
                        <c:v>6.9587448235357598</c:v>
                      </c:pt>
                      <c:pt idx="51">
                        <c:v>6.90135062633607</c:v>
                      </c:pt>
                      <c:pt idx="52">
                        <c:v>6.8531283855268201</c:v>
                      </c:pt>
                      <c:pt idx="53">
                        <c:v>6.8120155131773004</c:v>
                      </c:pt>
                      <c:pt idx="54">
                        <c:v>6.7765211876123104</c:v>
                      </c:pt>
                      <c:pt idx="55">
                        <c:v>6.7455361924120698</c:v>
                      </c:pt>
                      <c:pt idx="56">
                        <c:v>6.7182160973704201</c:v>
                      </c:pt>
                      <c:pt idx="57">
                        <c:v>6.6444496676983604</c:v>
                      </c:pt>
                      <c:pt idx="58">
                        <c:v>6.5811373660625803</c:v>
                      </c:pt>
                      <c:pt idx="59">
                        <c:v>6.5260955968390304</c:v>
                      </c:pt>
                      <c:pt idx="60">
                        <c:v>6.4777183089357298</c:v>
                      </c:pt>
                      <c:pt idx="61">
                        <c:v>6.4347912698264</c:v>
                      </c:pt>
                      <c:pt idx="62">
                        <c:v>6.3963760048985598</c:v>
                      </c:pt>
                      <c:pt idx="63">
                        <c:v>6.3617339664222703</c:v>
                      </c:pt>
                      <c:pt idx="64">
                        <c:v>6.33027514805931</c:v>
                      </c:pt>
                      <c:pt idx="65">
                        <c:v>6.2597721283593497</c:v>
                      </c:pt>
                      <c:pt idx="66">
                        <c:v>6.1974364132496902</c:v>
                      </c:pt>
                      <c:pt idx="67">
                        <c:v>6.1418072586563097</c:v>
                      </c:pt>
                      <c:pt idx="68">
                        <c:v>6.0917558801850404</c:v>
                      </c:pt>
                      <c:pt idx="69">
                        <c:v>6.0463932197345702</c:v>
                      </c:pt>
                      <c:pt idx="70">
                        <c:v>6.0050078606875301</c:v>
                      </c:pt>
                      <c:pt idx="71">
                        <c:v>5.9670228874138802</c:v>
                      </c:pt>
                      <c:pt idx="72">
                        <c:v>5.9319650949961904</c:v>
                      </c:pt>
                      <c:pt idx="73">
                        <c:v>5.8663897874692204</c:v>
                      </c:pt>
                      <c:pt idx="74">
                        <c:v>5.8070325858527196</c:v>
                      </c:pt>
                      <c:pt idx="75">
                        <c:v>5.7529424116429997</c:v>
                      </c:pt>
                      <c:pt idx="76">
                        <c:v>5.7033527423583497</c:v>
                      </c:pt>
                      <c:pt idx="77">
                        <c:v>5.6576378082408603</c:v>
                      </c:pt>
                      <c:pt idx="78">
                        <c:v>5.61528108981451</c:v>
                      </c:pt>
                      <c:pt idx="79">
                        <c:v>5.5758521570976898</c:v>
                      </c:pt>
                      <c:pt idx="80">
                        <c:v>5.5389893139368498</c:v>
                      </c:pt>
                      <c:pt idx="81">
                        <c:v>5.4750533494159699</c:v>
                      </c:pt>
                      <c:pt idx="82">
                        <c:v>5.4162540025080297</c:v>
                      </c:pt>
                      <c:pt idx="83">
                        <c:v>5.36190647913961</c:v>
                      </c:pt>
                      <c:pt idx="84">
                        <c:v>5.3114457578506196</c:v>
                      </c:pt>
                      <c:pt idx="85">
                        <c:v>5.2643961725330204</c:v>
                      </c:pt>
                      <c:pt idx="86">
                        <c:v>5.2203555832707202</c:v>
                      </c:pt>
                      <c:pt idx="87">
                        <c:v>5.1789815640647801</c:v>
                      </c:pt>
                      <c:pt idx="88">
                        <c:v>5.1399806669553403</c:v>
                      </c:pt>
                      <c:pt idx="89">
                        <c:v>5.0784624649310297</c:v>
                      </c:pt>
                      <c:pt idx="90">
                        <c:v>5.02118958575356</c:v>
                      </c:pt>
                      <c:pt idx="91">
                        <c:v>4.9676658842077099</c:v>
                      </c:pt>
                      <c:pt idx="92">
                        <c:v>4.9174692784260703</c:v>
                      </c:pt>
                      <c:pt idx="93">
                        <c:v>4.8702382417207604</c:v>
                      </c:pt>
                      <c:pt idx="94">
                        <c:v>4.8256612247547901</c:v>
                      </c:pt>
                      <c:pt idx="95">
                        <c:v>4.7834682721033897</c:v>
                      </c:pt>
                      <c:pt idx="96">
                        <c:v>4.7434243060172303</c:v>
                      </c:pt>
                      <c:pt idx="97">
                        <c:v>4.6830215610907002</c:v>
                      </c:pt>
                      <c:pt idx="98">
                        <c:v>4.6264316833961603</c:v>
                      </c:pt>
                      <c:pt idx="99">
                        <c:v>4.5732352804761502</c:v>
                      </c:pt>
                      <c:pt idx="100">
                        <c:v>4.5230719573638201</c:v>
                      </c:pt>
                      <c:pt idx="101">
                        <c:v>4.4756302608454801</c:v>
                      </c:pt>
                      <c:pt idx="102">
                        <c:v>4.4306396511752499</c:v>
                      </c:pt>
                      <c:pt idx="103">
                        <c:v>4.3878640284945298</c:v>
                      </c:pt>
                      <c:pt idx="104">
                        <c:v>4.3470964659310498</c:v>
                      </c:pt>
                      <c:pt idx="105">
                        <c:v>4.2876851629852402</c:v>
                      </c:pt>
                      <c:pt idx="106">
                        <c:v>4.2318527270032797</c:v>
                      </c:pt>
                      <c:pt idx="107">
                        <c:v>4.1792176321308201</c:v>
                      </c:pt>
                      <c:pt idx="108">
                        <c:v>4.1294504077717296</c:v>
                      </c:pt>
                      <c:pt idx="109">
                        <c:v>4.0822651101262002</c:v>
                      </c:pt>
                      <c:pt idx="110">
                        <c:v>4.0374124341108901</c:v>
                      </c:pt>
                      <c:pt idx="111">
                        <c:v>3.99467410209901</c:v>
                      </c:pt>
                      <c:pt idx="112">
                        <c:v>3.9538582570493701</c:v>
                      </c:pt>
                      <c:pt idx="113">
                        <c:v>3.9134319081576301</c:v>
                      </c:pt>
                      <c:pt idx="114">
                        <c:v>3.87450038481354</c:v>
                      </c:pt>
                      <c:pt idx="115">
                        <c:v>3.8369539351114801</c:v>
                      </c:pt>
                      <c:pt idx="116">
                        <c:v>3.8006938152562402</c:v>
                      </c:pt>
                      <c:pt idx="117">
                        <c:v>3.76563095145714</c:v>
                      </c:pt>
                      <c:pt idx="118">
                        <c:v>3.7316847913666602</c:v>
                      </c:pt>
                      <c:pt idx="119">
                        <c:v>3.6987823143852201</c:v>
                      </c:pt>
                      <c:pt idx="120">
                        <c:v>3.6668571757452302</c:v>
                      </c:pt>
                      <c:pt idx="121">
                        <c:v>3.6287445303923902</c:v>
                      </c:pt>
                      <c:pt idx="122">
                        <c:v>3.59188008285216</c:v>
                      </c:pt>
                      <c:pt idx="123">
                        <c:v>3.5561855632768</c:v>
                      </c:pt>
                      <c:pt idx="124">
                        <c:v>3.5215895727745901</c:v>
                      </c:pt>
                      <c:pt idx="125">
                        <c:v>3.4880268389896898</c:v>
                      </c:pt>
                      <c:pt idx="126">
                        <c:v>3.4554375663630799</c:v>
                      </c:pt>
                      <c:pt idx="127">
                        <c:v>3.4237668672971</c:v>
                      </c:pt>
                      <c:pt idx="128">
                        <c:v>3.3929642627009602</c:v>
                      </c:pt>
                      <c:pt idx="129">
                        <c:v>3.3563847935977802</c:v>
                      </c:pt>
                      <c:pt idx="130">
                        <c:v>3.3209556973589098</c:v>
                      </c:pt>
                      <c:pt idx="131">
                        <c:v>3.2866110442672798</c:v>
                      </c:pt>
                      <c:pt idx="132">
                        <c:v>3.25329017274266</c:v>
                      </c:pt>
                      <c:pt idx="133">
                        <c:v>3.2209371666827198</c:v>
                      </c:pt>
                      <c:pt idx="134">
                        <c:v>3.18950039396909</c:v>
                      </c:pt>
                      <c:pt idx="135">
                        <c:v>3.15893209792717</c:v>
                      </c:pt>
                      <c:pt idx="136">
                        <c:v>3.1291880347700798</c:v>
                      </c:pt>
                      <c:pt idx="137">
                        <c:v>3.1110755455694199</c:v>
                      </c:pt>
                      <c:pt idx="138">
                        <c:v>3.0932199981822599</c:v>
                      </c:pt>
                      <c:pt idx="139">
                        <c:v>3.0756140641563299</c:v>
                      </c:pt>
                      <c:pt idx="140">
                        <c:v>3.0582507650936099</c:v>
                      </c:pt>
                      <c:pt idx="141">
                        <c:v>3.0411234494740902</c:v>
                      </c:pt>
                      <c:pt idx="142">
                        <c:v>3.0242257713716199</c:v>
                      </c:pt>
                      <c:pt idx="143">
                        <c:v>3.00755167088227</c:v>
                      </c:pt>
                      <c:pt idx="144">
                        <c:v>2.9910953561047999</c:v>
                      </c:pt>
                      <c:pt idx="145">
                        <c:v>2.9857685983184701</c:v>
                      </c:pt>
                      <c:pt idx="146">
                        <c:v>2.9803152500054599</c:v>
                      </c:pt>
                      <c:pt idx="147">
                        <c:v>2.97474305037038</c:v>
                      </c:pt>
                      <c:pt idx="148">
                        <c:v>2.9690593291815799</c:v>
                      </c:pt>
                      <c:pt idx="149">
                        <c:v>2.9632710303202598</c:v>
                      </c:pt>
                      <c:pt idx="150">
                        <c:v>2.9573847338306001</c:v>
                      </c:pt>
                      <c:pt idx="151">
                        <c:v>2.9514066765756901</c:v>
                      </c:pt>
                      <c:pt idx="152">
                        <c:v>2.94534277159589</c:v>
                      </c:pt>
                      <c:pt idx="153">
                        <c:v>2.94481262556913</c:v>
                      </c:pt>
                      <c:pt idx="154">
                        <c:v>2.9441298708857802</c:v>
                      </c:pt>
                      <c:pt idx="155">
                        <c:v>2.9433001321861698</c:v>
                      </c:pt>
                      <c:pt idx="156">
                        <c:v>2.9423288227903499</c:v>
                      </c:pt>
                      <c:pt idx="157">
                        <c:v>2.9412211535092299</c:v>
                      </c:pt>
                      <c:pt idx="158">
                        <c:v>2.9399821410503599</c:v>
                      </c:pt>
                      <c:pt idx="159">
                        <c:v>2.9386166160385701</c:v>
                      </c:pt>
                      <c:pt idx="160">
                        <c:v>2.93712923067062</c:v>
                      </c:pt>
                      <c:pt idx="161">
                        <c:v>2.9363041220853199</c:v>
                      </c:pt>
                      <c:pt idx="162">
                        <c:v>2.9354471881563802</c:v>
                      </c:pt>
                      <c:pt idx="163">
                        <c:v>2.9345590804719701</c:v>
                      </c:pt>
                      <c:pt idx="164">
                        <c:v>2.9336404372990099</c:v>
                      </c:pt>
                      <c:pt idx="165">
                        <c:v>2.9326918838851999</c:v>
                      </c:pt>
                      <c:pt idx="166">
                        <c:v>2.9317140327534599</c:v>
                      </c:pt>
                      <c:pt idx="167">
                        <c:v>2.9307074839890399</c:v>
                      </c:pt>
                      <c:pt idx="168">
                        <c:v>2.9296728255194302</c:v>
                      </c:pt>
                      <c:pt idx="169">
                        <c:v>2.9285034981470499</c:v>
                      </c:pt>
                      <c:pt idx="170">
                        <c:v>2.92733228110498</c:v>
                      </c:pt>
                      <c:pt idx="171">
                        <c:v>2.9261592097282501</c:v>
                      </c:pt>
                      <c:pt idx="172">
                        <c:v>2.9249843189732001</c:v>
                      </c:pt>
                      <c:pt idx="173">
                        <c:v>2.9238076434231002</c:v>
                      </c:pt>
                      <c:pt idx="174">
                        <c:v>2.9226292172711501</c:v>
                      </c:pt>
                      <c:pt idx="175">
                        <c:v>2.9214490743413601</c:v>
                      </c:pt>
                      <c:pt idx="176">
                        <c:v>2.9202672481111001</c:v>
                      </c:pt>
                      <c:pt idx="177">
                        <c:v>2.8238387381885999</c:v>
                      </c:pt>
                      <c:pt idx="178">
                        <c:v>2.8211107756698102</c:v>
                      </c:pt>
                      <c:pt idx="179">
                        <c:v>2.81846683046719</c:v>
                      </c:pt>
                      <c:pt idx="180">
                        <c:v>2.8159023246344499</c:v>
                      </c:pt>
                      <c:pt idx="181">
                        <c:v>2.8134130031898001</c:v>
                      </c:pt>
                      <c:pt idx="182">
                        <c:v>2.81099490635718</c:v>
                      </c:pt>
                      <c:pt idx="183">
                        <c:v>2.8086443446071301</c:v>
                      </c:pt>
                      <c:pt idx="184">
                        <c:v>2.8063578761743999</c:v>
                      </c:pt>
                      <c:pt idx="185">
                        <c:v>2.8041322867713698</c:v>
                      </c:pt>
                      <c:pt idx="186">
                        <c:v>2.80196457125205</c:v>
                      </c:pt>
                      <c:pt idx="187">
                        <c:v>2.799851917012</c:v>
                      </c:pt>
                      <c:pt idx="188">
                        <c:v>2.7977916889362802</c:v>
                      </c:pt>
                      <c:pt idx="189">
                        <c:v>2.7957814157300298</c:v>
                      </c:pt>
                      <c:pt idx="190">
                        <c:v>2.7938187774865102</c:v>
                      </c:pt>
                      <c:pt idx="191">
                        <c:v>2.7919015943641901</c:v>
                      </c:pt>
                      <c:pt idx="192">
                        <c:v>2.7900278162596499</c:v>
                      </c:pt>
                      <c:pt idx="193">
                        <c:v>2.7885329057545198</c:v>
                      </c:pt>
                      <c:pt idx="194">
                        <c:v>2.78706711496381</c:v>
                      </c:pt>
                      <c:pt idx="195">
                        <c:v>2.7856291977624501</c:v>
                      </c:pt>
                      <c:pt idx="196">
                        <c:v>2.78421797762189</c:v>
                      </c:pt>
                      <c:pt idx="197">
                        <c:v>2.7828323428589701</c:v>
                      </c:pt>
                      <c:pt idx="198">
                        <c:v>2.7814712422665102</c:v>
                      </c:pt>
                      <c:pt idx="199">
                        <c:v>2.7801336810905801</c:v>
                      </c:pt>
                      <c:pt idx="200">
                        <c:v>2.7788187173228098</c:v>
                      </c:pt>
                      <c:pt idx="201">
                        <c:v>2.7775254582795101</c:v>
                      </c:pt>
                      <c:pt idx="202">
                        <c:v>2.7762530574421098</c:v>
                      </c:pt>
                      <c:pt idx="203">
                        <c:v>2.77500071153601</c:v>
                      </c:pt>
                      <c:pt idx="204">
                        <c:v>2.7737676578272401</c:v>
                      </c:pt>
                      <c:pt idx="205">
                        <c:v>2.7725531716182599</c:v>
                      </c:pt>
                      <c:pt idx="206">
                        <c:v>2.77135656392602</c:v>
                      </c:pt>
                      <c:pt idx="207">
                        <c:v>2.7701771793271699</c:v>
                      </c:pt>
                      <c:pt idx="208">
                        <c:v>2.7690143939564802</c:v>
                      </c:pt>
                      <c:pt idx="209">
                        <c:v>2.7677361493386599</c:v>
                      </c:pt>
                      <c:pt idx="210">
                        <c:v>2.7664767734761799</c:v>
                      </c:pt>
                      <c:pt idx="211">
                        <c:v>2.7652355995372</c:v>
                      </c:pt>
                      <c:pt idx="212">
                        <c:v>2.7640119916377199</c:v>
                      </c:pt>
                      <c:pt idx="213">
                        <c:v>2.7628053430817499</c:v>
                      </c:pt>
                      <c:pt idx="214">
                        <c:v>2.76161507471955</c:v>
                      </c:pt>
                      <c:pt idx="215">
                        <c:v>2.7604406334148499</c:v>
                      </c:pt>
                      <c:pt idx="216">
                        <c:v>2.7592814906126701</c:v>
                      </c:pt>
                      <c:pt idx="217">
                        <c:v>2.7581371410002098</c:v>
                      </c:pt>
                      <c:pt idx="218">
                        <c:v>2.75700710125383</c:v>
                      </c:pt>
                      <c:pt idx="219">
                        <c:v>2.7558909088658301</c:v>
                      </c:pt>
                      <c:pt idx="220">
                        <c:v>2.75478812104501</c:v>
                      </c:pt>
                      <c:pt idx="221">
                        <c:v>2.7536983136858999</c:v>
                      </c:pt>
                      <c:pt idx="222">
                        <c:v>2.7526210804015498</c:v>
                      </c:pt>
                      <c:pt idx="223">
                        <c:v>2.7515560316154799</c:v>
                      </c:pt>
                      <c:pt idx="224">
                        <c:v>2.75050279370857</c:v>
                      </c:pt>
                      <c:pt idx="225">
                        <c:v>2.7494610082170698</c:v>
                      </c:pt>
                      <c:pt idx="226">
                        <c:v>2.7484303310782501</c:v>
                      </c:pt>
                      <c:pt idx="227">
                        <c:v>2.74741043192037</c:v>
                      </c:pt>
                      <c:pt idx="228">
                        <c:v>2.7464009933940798</c:v>
                      </c:pt>
                      <c:pt idx="229">
                        <c:v>2.7454017105422799</c:v>
                      </c:pt>
                      <c:pt idx="230">
                        <c:v>2.7444122902061401</c:v>
                      </c:pt>
                      <c:pt idx="231">
                        <c:v>2.7434324504646499</c:v>
                      </c:pt>
                      <c:pt idx="232">
                        <c:v>2.7424619201057201</c:v>
                      </c:pt>
                      <c:pt idx="233">
                        <c:v>2.7415004381266401</c:v>
                      </c:pt>
                      <c:pt idx="234">
                        <c:v>2.7405477532621401</c:v>
                      </c:pt>
                      <c:pt idx="235">
                        <c:v>2.7396036235381702</c:v>
                      </c:pt>
                      <c:pt idx="236">
                        <c:v>2.7386678158499</c:v>
                      </c:pt>
                      <c:pt idx="237">
                        <c:v>2.73774010556241</c:v>
                      </c:pt>
                      <c:pt idx="238">
                        <c:v>2.7368202761325202</c:v>
                      </c:pt>
                      <c:pt idx="239">
                        <c:v>2.7359081187507401</c:v>
                      </c:pt>
                      <c:pt idx="240">
                        <c:v>2.7350034320018399</c:v>
                      </c:pt>
                      <c:pt idx="241">
                        <c:v>2.7344082121204001</c:v>
                      </c:pt>
                      <c:pt idx="242">
                        <c:v>2.7338144715790702</c:v>
                      </c:pt>
                      <c:pt idx="243">
                        <c:v>2.7332221772493099</c:v>
                      </c:pt>
                      <c:pt idx="244">
                        <c:v>2.73263129712356</c:v>
                      </c:pt>
                      <c:pt idx="245">
                        <c:v>2.7320418002684801</c:v>
                      </c:pt>
                      <c:pt idx="246">
                        <c:v>2.7314536567805101</c:v>
                      </c:pt>
                      <c:pt idx="247">
                        <c:v>2.7308668377435299</c:v>
                      </c:pt>
                      <c:pt idx="248">
                        <c:v>2.73028131518865</c:v>
                      </c:pt>
                      <c:pt idx="249">
                        <c:v>2.7296970620559202</c:v>
                      </c:pt>
                      <c:pt idx="250">
                        <c:v>2.7291140521578399</c:v>
                      </c:pt>
                      <c:pt idx="251">
                        <c:v>2.7285322601446498</c:v>
                      </c:pt>
                      <c:pt idx="252">
                        <c:v>2.7279516614712298</c:v>
                      </c:pt>
                      <c:pt idx="253">
                        <c:v>2.7273722323655298</c:v>
                      </c:pt>
                      <c:pt idx="254">
                        <c:v>2.7267939497985001</c:v>
                      </c:pt>
                      <c:pt idx="255">
                        <c:v>2.7262167914554198</c:v>
                      </c:pt>
                      <c:pt idx="256">
                        <c:v>2.72564073570845</c:v>
                      </c:pt>
                      <c:pt idx="257">
                        <c:v>2.7248913537523198</c:v>
                      </c:pt>
                      <c:pt idx="258">
                        <c:v>2.72414590454401</c:v>
                      </c:pt>
                      <c:pt idx="259">
                        <c:v>2.72340430132338</c:v>
                      </c:pt>
                      <c:pt idx="260">
                        <c:v>2.7226664599585901</c:v>
                      </c:pt>
                      <c:pt idx="261">
                        <c:v>2.7219322988480901</c:v>
                      </c:pt>
                      <c:pt idx="262">
                        <c:v>2.7212017388269101</c:v>
                      </c:pt>
                      <c:pt idx="263">
                        <c:v>2.72047470307702</c:v>
                      </c:pt>
                      <c:pt idx="264">
                        <c:v>2.7197511170416702</c:v>
                      </c:pt>
                      <c:pt idx="265">
                        <c:v>2.7190309083433899</c:v>
                      </c:pt>
                      <c:pt idx="266">
                        <c:v>2.7183140067054801</c:v>
                      </c:pt>
                      <c:pt idx="267">
                        <c:v>2.7176003438769598</c:v>
                      </c:pt>
                      <c:pt idx="268">
                        <c:v>2.7168898535605499</c:v>
                      </c:pt>
                      <c:pt idx="269">
                        <c:v>2.7161824713437901</c:v>
                      </c:pt>
                      <c:pt idx="270">
                        <c:v>2.7154781346330199</c:v>
                      </c:pt>
                      <c:pt idx="271">
                        <c:v>2.7147767825900302</c:v>
                      </c:pt>
                      <c:pt idx="272">
                        <c:v>2.7140783560714299</c:v>
                      </c:pt>
                      <c:pt idx="273">
                        <c:v>2.7134644205229002</c:v>
                      </c:pt>
                      <c:pt idx="274">
                        <c:v>2.7128520980154001</c:v>
                      </c:pt>
                      <c:pt idx="275">
                        <c:v>2.7122413591667698</c:v>
                      </c:pt>
                      <c:pt idx="276">
                        <c:v>2.7116321753900499</c:v>
                      </c:pt>
                      <c:pt idx="277">
                        <c:v>2.7110245188669699</c:v>
                      </c:pt>
                      <c:pt idx="278">
                        <c:v>2.7104183625223301</c:v>
                      </c:pt>
                      <c:pt idx="279">
                        <c:v>2.7098136799994998</c:v>
                      </c:pt>
                      <c:pt idx="280">
                        <c:v>2.70921044563684</c:v>
                      </c:pt>
                      <c:pt idx="281">
                        <c:v>2.7086086344450502</c:v>
                      </c:pt>
                      <c:pt idx="282">
                        <c:v>2.7080082220853501</c:v>
                      </c:pt>
                      <c:pt idx="283">
                        <c:v>2.7074091848485899</c:v>
                      </c:pt>
                      <c:pt idx="284">
                        <c:v>2.7068114996350401</c:v>
                      </c:pt>
                      <c:pt idx="285">
                        <c:v>2.7062151439350699</c:v>
                      </c:pt>
                      <c:pt idx="286">
                        <c:v>2.7056200958104299</c:v>
                      </c:pt>
                      <c:pt idx="287">
                        <c:v>2.70502633387636</c:v>
                      </c:pt>
                      <c:pt idx="288">
                        <c:v>2.7044338372842698</c:v>
                      </c:pt>
                      <c:pt idx="289">
                        <c:v>2.7039825228146599</c:v>
                      </c:pt>
                      <c:pt idx="290">
                        <c:v>2.7035305698958698</c:v>
                      </c:pt>
                      <c:pt idx="291">
                        <c:v>2.7030779942680998</c:v>
                      </c:pt>
                      <c:pt idx="292">
                        <c:v>2.7026248112838198</c:v>
                      </c:pt>
                      <c:pt idx="293">
                        <c:v>2.7021710359195001</c:v>
                      </c:pt>
                      <c:pt idx="294">
                        <c:v>2.7017166827868002</c:v>
                      </c:pt>
                      <c:pt idx="295">
                        <c:v>2.7012617661434599</c:v>
                      </c:pt>
                      <c:pt idx="296">
                        <c:v>2.7008062999037201</c:v>
                      </c:pt>
                      <c:pt idx="297">
                        <c:v>2.7003502976484599</c:v>
                      </c:pt>
                      <c:pt idx="298">
                        <c:v>2.6998937726348902</c:v>
                      </c:pt>
                      <c:pt idx="299">
                        <c:v>2.6994367378060198</c:v>
                      </c:pt>
                      <c:pt idx="300">
                        <c:v>2.6989792057997</c:v>
                      </c:pt>
                      <c:pt idx="301">
                        <c:v>2.6985211889574301</c:v>
                      </c:pt>
                      <c:pt idx="302">
                        <c:v>2.6980626993327599</c:v>
                      </c:pt>
                      <c:pt idx="303">
                        <c:v>2.6976037486995699</c:v>
                      </c:pt>
                      <c:pt idx="304">
                        <c:v>2.6971443485598998</c:v>
                      </c:pt>
                    </c:numCache>
                  </c:numRef>
                </c:yVal>
                <c:smooth val="1"/>
              </c15:ser>
            </c15:filteredScatterSeries>
            <c15:filteredScatterSeries>
              <c15:ser>
                <c:idx val="13"/>
                <c:order val="11"/>
                <c:tx>
                  <c:strRef>
                    <c:extLst xmlns:c15="http://schemas.microsoft.com/office/drawing/2012/chart">
                      <c:ext xmlns:c15="http://schemas.microsoft.com/office/drawing/2012/chart" uri="{02D57815-91ED-43cb-92C2-25804820EDAC}">
                        <c15:formulaRef>
                          <c15:sqref>dwtr_exterior_warm!$I$1:$I$2</c15:sqref>
                        </c15:formulaRef>
                      </c:ext>
                    </c:extLst>
                    <c:strCache>
                      <c:ptCount val="2"/>
                      <c:pt idx="0">
                        <c:v>Warm</c:v>
                      </c:pt>
                      <c:pt idx="1">
                        <c:v>Froude Number</c:v>
                      </c:pt>
                    </c:strCache>
                  </c:strRef>
                </c:tx>
                <c:spPr>
                  <a:ln w="19050" cap="rnd">
                    <a:solidFill>
                      <a:schemeClr val="accent2">
                        <a:lumMod val="80000"/>
                        <a:lumOff val="2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dwtr_exterior_warm!$A$3:$A$307</c15:sqref>
                        </c15:formulaRef>
                      </c:ext>
                    </c:extLst>
                    <c:numCache>
                      <c:formatCode>General</c:formatCode>
                      <c:ptCount val="30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32.25</c:v>
                      </c:pt>
                      <c:pt idx="130">
                        <c:v>32.5</c:v>
                      </c:pt>
                      <c:pt idx="131">
                        <c:v>32.75</c:v>
                      </c:pt>
                      <c:pt idx="132">
                        <c:v>33</c:v>
                      </c:pt>
                      <c:pt idx="133">
                        <c:v>33.25</c:v>
                      </c:pt>
                      <c:pt idx="134">
                        <c:v>33.5</c:v>
                      </c:pt>
                      <c:pt idx="135">
                        <c:v>33.75</c:v>
                      </c:pt>
                      <c:pt idx="136">
                        <c:v>34</c:v>
                      </c:pt>
                      <c:pt idx="137">
                        <c:v>34.25</c:v>
                      </c:pt>
                      <c:pt idx="138">
                        <c:v>34.5</c:v>
                      </c:pt>
                      <c:pt idx="139">
                        <c:v>34.75</c:v>
                      </c:pt>
                      <c:pt idx="140">
                        <c:v>35</c:v>
                      </c:pt>
                      <c:pt idx="141">
                        <c:v>35.25</c:v>
                      </c:pt>
                      <c:pt idx="142">
                        <c:v>35.5</c:v>
                      </c:pt>
                      <c:pt idx="143">
                        <c:v>35.75</c:v>
                      </c:pt>
                      <c:pt idx="144">
                        <c:v>36</c:v>
                      </c:pt>
                      <c:pt idx="145">
                        <c:v>36.25</c:v>
                      </c:pt>
                      <c:pt idx="146">
                        <c:v>36.5</c:v>
                      </c:pt>
                      <c:pt idx="147">
                        <c:v>36.75</c:v>
                      </c:pt>
                      <c:pt idx="148">
                        <c:v>37</c:v>
                      </c:pt>
                      <c:pt idx="149">
                        <c:v>37.25</c:v>
                      </c:pt>
                      <c:pt idx="150">
                        <c:v>37.5</c:v>
                      </c:pt>
                      <c:pt idx="151">
                        <c:v>37.75</c:v>
                      </c:pt>
                      <c:pt idx="152">
                        <c:v>38</c:v>
                      </c:pt>
                      <c:pt idx="153">
                        <c:v>38.25</c:v>
                      </c:pt>
                      <c:pt idx="154">
                        <c:v>38.5</c:v>
                      </c:pt>
                      <c:pt idx="155">
                        <c:v>38.75</c:v>
                      </c:pt>
                      <c:pt idx="156">
                        <c:v>39</c:v>
                      </c:pt>
                      <c:pt idx="157">
                        <c:v>39.25</c:v>
                      </c:pt>
                      <c:pt idx="158">
                        <c:v>39.5</c:v>
                      </c:pt>
                      <c:pt idx="159">
                        <c:v>39.75</c:v>
                      </c:pt>
                      <c:pt idx="160">
                        <c:v>40</c:v>
                      </c:pt>
                      <c:pt idx="161">
                        <c:v>40.25</c:v>
                      </c:pt>
                      <c:pt idx="162">
                        <c:v>40.5</c:v>
                      </c:pt>
                      <c:pt idx="163">
                        <c:v>40.75</c:v>
                      </c:pt>
                      <c:pt idx="164">
                        <c:v>41</c:v>
                      </c:pt>
                      <c:pt idx="165">
                        <c:v>41.25</c:v>
                      </c:pt>
                      <c:pt idx="166">
                        <c:v>41.5</c:v>
                      </c:pt>
                      <c:pt idx="167">
                        <c:v>41.75</c:v>
                      </c:pt>
                      <c:pt idx="168">
                        <c:v>42</c:v>
                      </c:pt>
                      <c:pt idx="169">
                        <c:v>42.25</c:v>
                      </c:pt>
                      <c:pt idx="170">
                        <c:v>42.5</c:v>
                      </c:pt>
                      <c:pt idx="171">
                        <c:v>42.75</c:v>
                      </c:pt>
                      <c:pt idx="172">
                        <c:v>43</c:v>
                      </c:pt>
                      <c:pt idx="173">
                        <c:v>43.25</c:v>
                      </c:pt>
                      <c:pt idx="174">
                        <c:v>43.5</c:v>
                      </c:pt>
                      <c:pt idx="175">
                        <c:v>43.75</c:v>
                      </c:pt>
                      <c:pt idx="176">
                        <c:v>44</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pt idx="225">
                        <c:v>61.25</c:v>
                      </c:pt>
                      <c:pt idx="226">
                        <c:v>61.5</c:v>
                      </c:pt>
                      <c:pt idx="227">
                        <c:v>61.75</c:v>
                      </c:pt>
                      <c:pt idx="228">
                        <c:v>62</c:v>
                      </c:pt>
                      <c:pt idx="229">
                        <c:v>62.25</c:v>
                      </c:pt>
                      <c:pt idx="230">
                        <c:v>62.5</c:v>
                      </c:pt>
                      <c:pt idx="231">
                        <c:v>62.75</c:v>
                      </c:pt>
                      <c:pt idx="232">
                        <c:v>63</c:v>
                      </c:pt>
                      <c:pt idx="233">
                        <c:v>63.25</c:v>
                      </c:pt>
                      <c:pt idx="234">
                        <c:v>63.5</c:v>
                      </c:pt>
                      <c:pt idx="235">
                        <c:v>63.75</c:v>
                      </c:pt>
                      <c:pt idx="236">
                        <c:v>64</c:v>
                      </c:pt>
                      <c:pt idx="237">
                        <c:v>64.25</c:v>
                      </c:pt>
                      <c:pt idx="238">
                        <c:v>64.5</c:v>
                      </c:pt>
                      <c:pt idx="239">
                        <c:v>64.75</c:v>
                      </c:pt>
                      <c:pt idx="240">
                        <c:v>65</c:v>
                      </c:pt>
                      <c:pt idx="241">
                        <c:v>65.25</c:v>
                      </c:pt>
                      <c:pt idx="242">
                        <c:v>65.5</c:v>
                      </c:pt>
                      <c:pt idx="243">
                        <c:v>65.75</c:v>
                      </c:pt>
                      <c:pt idx="244">
                        <c:v>66</c:v>
                      </c:pt>
                      <c:pt idx="245">
                        <c:v>66.25</c:v>
                      </c:pt>
                      <c:pt idx="246">
                        <c:v>66.5</c:v>
                      </c:pt>
                      <c:pt idx="247">
                        <c:v>66.75</c:v>
                      </c:pt>
                      <c:pt idx="248">
                        <c:v>67</c:v>
                      </c:pt>
                      <c:pt idx="249">
                        <c:v>67.25</c:v>
                      </c:pt>
                      <c:pt idx="250">
                        <c:v>67.5</c:v>
                      </c:pt>
                      <c:pt idx="251">
                        <c:v>67.75</c:v>
                      </c:pt>
                      <c:pt idx="252">
                        <c:v>68</c:v>
                      </c:pt>
                      <c:pt idx="253">
                        <c:v>68.25</c:v>
                      </c:pt>
                      <c:pt idx="254">
                        <c:v>68.5</c:v>
                      </c:pt>
                      <c:pt idx="255">
                        <c:v>68.75</c:v>
                      </c:pt>
                      <c:pt idx="256">
                        <c:v>69</c:v>
                      </c:pt>
                      <c:pt idx="257">
                        <c:v>69.25</c:v>
                      </c:pt>
                      <c:pt idx="258">
                        <c:v>69.5</c:v>
                      </c:pt>
                      <c:pt idx="259">
                        <c:v>69.75</c:v>
                      </c:pt>
                      <c:pt idx="260">
                        <c:v>70</c:v>
                      </c:pt>
                      <c:pt idx="261">
                        <c:v>70.25</c:v>
                      </c:pt>
                      <c:pt idx="262">
                        <c:v>70.5</c:v>
                      </c:pt>
                      <c:pt idx="263">
                        <c:v>70.75</c:v>
                      </c:pt>
                      <c:pt idx="264">
                        <c:v>71</c:v>
                      </c:pt>
                      <c:pt idx="265">
                        <c:v>71.25</c:v>
                      </c:pt>
                      <c:pt idx="266">
                        <c:v>71.5</c:v>
                      </c:pt>
                      <c:pt idx="267">
                        <c:v>71.75</c:v>
                      </c:pt>
                      <c:pt idx="268">
                        <c:v>72</c:v>
                      </c:pt>
                      <c:pt idx="269">
                        <c:v>72.25</c:v>
                      </c:pt>
                      <c:pt idx="270">
                        <c:v>72.5</c:v>
                      </c:pt>
                      <c:pt idx="271">
                        <c:v>72.75</c:v>
                      </c:pt>
                      <c:pt idx="272">
                        <c:v>73</c:v>
                      </c:pt>
                      <c:pt idx="273">
                        <c:v>73.25</c:v>
                      </c:pt>
                      <c:pt idx="274">
                        <c:v>73.5</c:v>
                      </c:pt>
                      <c:pt idx="275">
                        <c:v>73.75</c:v>
                      </c:pt>
                      <c:pt idx="276">
                        <c:v>74</c:v>
                      </c:pt>
                      <c:pt idx="277">
                        <c:v>74.25</c:v>
                      </c:pt>
                      <c:pt idx="278">
                        <c:v>74.5</c:v>
                      </c:pt>
                      <c:pt idx="279">
                        <c:v>74.75</c:v>
                      </c:pt>
                      <c:pt idx="280">
                        <c:v>75</c:v>
                      </c:pt>
                      <c:pt idx="281">
                        <c:v>75.25</c:v>
                      </c:pt>
                      <c:pt idx="282">
                        <c:v>75.5</c:v>
                      </c:pt>
                      <c:pt idx="283">
                        <c:v>75.75</c:v>
                      </c:pt>
                      <c:pt idx="284">
                        <c:v>76</c:v>
                      </c:pt>
                      <c:pt idx="285">
                        <c:v>76.25</c:v>
                      </c:pt>
                      <c:pt idx="286">
                        <c:v>76.5</c:v>
                      </c:pt>
                      <c:pt idx="287">
                        <c:v>76.75</c:v>
                      </c:pt>
                      <c:pt idx="288">
                        <c:v>77</c:v>
                      </c:pt>
                      <c:pt idx="289">
                        <c:v>77.25</c:v>
                      </c:pt>
                      <c:pt idx="290">
                        <c:v>77.5</c:v>
                      </c:pt>
                      <c:pt idx="291">
                        <c:v>77.75</c:v>
                      </c:pt>
                      <c:pt idx="292">
                        <c:v>78</c:v>
                      </c:pt>
                      <c:pt idx="293">
                        <c:v>78.25</c:v>
                      </c:pt>
                      <c:pt idx="294">
                        <c:v>78.5</c:v>
                      </c:pt>
                      <c:pt idx="295">
                        <c:v>78.75</c:v>
                      </c:pt>
                      <c:pt idx="296">
                        <c:v>79</c:v>
                      </c:pt>
                      <c:pt idx="297">
                        <c:v>79.25</c:v>
                      </c:pt>
                      <c:pt idx="298">
                        <c:v>79.5</c:v>
                      </c:pt>
                      <c:pt idx="299">
                        <c:v>79.75</c:v>
                      </c:pt>
                      <c:pt idx="300">
                        <c:v>80</c:v>
                      </c:pt>
                      <c:pt idx="301">
                        <c:v>80.25</c:v>
                      </c:pt>
                      <c:pt idx="302">
                        <c:v>80.5</c:v>
                      </c:pt>
                      <c:pt idx="303">
                        <c:v>80.75</c:v>
                      </c:pt>
                      <c:pt idx="304">
                        <c:v>81</c:v>
                      </c:pt>
                    </c:numCache>
                  </c:numRef>
                </c:xVal>
                <c:yVal>
                  <c:numRef>
                    <c:extLst xmlns:c15="http://schemas.microsoft.com/office/drawing/2012/chart">
                      <c:ext xmlns:c15="http://schemas.microsoft.com/office/drawing/2012/chart" uri="{02D57815-91ED-43cb-92C2-25804820EDAC}">
                        <c15:formulaRef>
                          <c15:sqref>dwtr_exterior_warm!$I$3:$I$307</c15:sqref>
                        </c15:formulaRef>
                      </c:ext>
                    </c:extLst>
                    <c:numCache>
                      <c:formatCode>General</c:formatCode>
                      <c:ptCount val="305"/>
                      <c:pt idx="0">
                        <c:v>0.78554948561670002</c:v>
                      </c:pt>
                      <c:pt idx="1">
                        <c:v>0.76803333510272498</c:v>
                      </c:pt>
                      <c:pt idx="2">
                        <c:v>0.75440531551607704</c:v>
                      </c:pt>
                      <c:pt idx="3">
                        <c:v>0.743214945768087</c:v>
                      </c:pt>
                      <c:pt idx="4">
                        <c:v>0.73365025019049801</c:v>
                      </c:pt>
                      <c:pt idx="5">
                        <c:v>0.72521412071222002</c:v>
                      </c:pt>
                      <c:pt idx="6">
                        <c:v>0.71771377052143104</c:v>
                      </c:pt>
                      <c:pt idx="7">
                        <c:v>0.71079790649277996</c:v>
                      </c:pt>
                      <c:pt idx="8">
                        <c:v>0.70431741546174198</c:v>
                      </c:pt>
                      <c:pt idx="9">
                        <c:v>0.74061361595551001</c:v>
                      </c:pt>
                      <c:pt idx="10">
                        <c:v>0.77415805525530801</c:v>
                      </c:pt>
                      <c:pt idx="11">
                        <c:v>0.80336841894938404</c:v>
                      </c:pt>
                      <c:pt idx="12">
                        <c:v>0.82628290160728002</c:v>
                      </c:pt>
                      <c:pt idx="13">
                        <c:v>0.84128022517582302</c:v>
                      </c:pt>
                      <c:pt idx="14">
                        <c:v>0.84832203383618898</c:v>
                      </c:pt>
                      <c:pt idx="15">
                        <c:v>0.84931009704803595</c:v>
                      </c:pt>
                      <c:pt idx="16">
                        <c:v>0.84676808386221103</c:v>
                      </c:pt>
                      <c:pt idx="17">
                        <c:v>0.84168837410727104</c:v>
                      </c:pt>
                      <c:pt idx="18">
                        <c:v>0.84342441295229298</c:v>
                      </c:pt>
                      <c:pt idx="19">
                        <c:v>0.838531027192155</c:v>
                      </c:pt>
                      <c:pt idx="20">
                        <c:v>0.84073161047761202</c:v>
                      </c:pt>
                      <c:pt idx="21">
                        <c:v>0.835995283211864</c:v>
                      </c:pt>
                      <c:pt idx="22">
                        <c:v>0.83832204963982904</c:v>
                      </c:pt>
                      <c:pt idx="23">
                        <c:v>0.83370658031433498</c:v>
                      </c:pt>
                      <c:pt idx="24">
                        <c:v>0.83603751754212396</c:v>
                      </c:pt>
                      <c:pt idx="25">
                        <c:v>0.84135085115930597</c:v>
                      </c:pt>
                      <c:pt idx="26">
                        <c:v>0.844734753977474</c:v>
                      </c:pt>
                      <c:pt idx="27">
                        <c:v>0.84663957094059605</c:v>
                      </c:pt>
                      <c:pt idx="28">
                        <c:v>0.84743587695667799</c:v>
                      </c:pt>
                      <c:pt idx="29">
                        <c:v>0.84744870165838604</c:v>
                      </c:pt>
                      <c:pt idx="30">
                        <c:v>0.84707755648154004</c:v>
                      </c:pt>
                      <c:pt idx="31">
                        <c:v>0.84643019208887504</c:v>
                      </c:pt>
                      <c:pt idx="32">
                        <c:v>0.84558541570360302</c:v>
                      </c:pt>
                      <c:pt idx="33">
                        <c:v>0.83194835082876795</c:v>
                      </c:pt>
                      <c:pt idx="34">
                        <c:v>0.82248783412001003</c:v>
                      </c:pt>
                      <c:pt idx="35">
                        <c:v>0.81542844604657705</c:v>
                      </c:pt>
                      <c:pt idx="36">
                        <c:v>0.80985895657553797</c:v>
                      </c:pt>
                      <c:pt idx="37">
                        <c:v>0.80527663419153594</c:v>
                      </c:pt>
                      <c:pt idx="38">
                        <c:v>0.80137515615816002</c:v>
                      </c:pt>
                      <c:pt idx="39">
                        <c:v>0.79795677124854902</c:v>
                      </c:pt>
                      <c:pt idx="40">
                        <c:v>0.79488873275861305</c:v>
                      </c:pt>
                      <c:pt idx="41">
                        <c:v>0.77771831411599301</c:v>
                      </c:pt>
                      <c:pt idx="42">
                        <c:v>0.764694690652443</c:v>
                      </c:pt>
                      <c:pt idx="43">
                        <c:v>0.75428552179749497</c:v>
                      </c:pt>
                      <c:pt idx="44">
                        <c:v>0.74565345308073605</c:v>
                      </c:pt>
                      <c:pt idx="45">
                        <c:v>0.738289929729946</c:v>
                      </c:pt>
                      <c:pt idx="46">
                        <c:v>0.73186366911752998</c:v>
                      </c:pt>
                      <c:pt idx="47">
                        <c:v>0.72614864774399701</c:v>
                      </c:pt>
                      <c:pt idx="48">
                        <c:v>0.72098476583365301</c:v>
                      </c:pt>
                      <c:pt idx="49">
                        <c:v>0.706565773442415</c:v>
                      </c:pt>
                      <c:pt idx="50">
                        <c:v>0.69450040941589897</c:v>
                      </c:pt>
                      <c:pt idx="51">
                        <c:v>0.68414404697990305</c:v>
                      </c:pt>
                      <c:pt idx="52">
                        <c:v>0.67507558928479805</c:v>
                      </c:pt>
                      <c:pt idx="53">
                        <c:v>0.66700519831126304</c:v>
                      </c:pt>
                      <c:pt idx="54">
                        <c:v>0.65972544342581196</c:v>
                      </c:pt>
                      <c:pt idx="55">
                        <c:v>0.65308331927531105</c:v>
                      </c:pt>
                      <c:pt idx="56">
                        <c:v>0.646963218609511</c:v>
                      </c:pt>
                      <c:pt idx="57">
                        <c:v>0.63475988055923405</c:v>
                      </c:pt>
                      <c:pt idx="58">
                        <c:v>0.62398730667695901</c:v>
                      </c:pt>
                      <c:pt idx="59">
                        <c:v>0.61434557958139002</c:v>
                      </c:pt>
                      <c:pt idx="60">
                        <c:v>0.60561631949622496</c:v>
                      </c:pt>
                      <c:pt idx="61">
                        <c:v>0.59763587699537601</c:v>
                      </c:pt>
                      <c:pt idx="62">
                        <c:v>0.59027874030541205</c:v>
                      </c:pt>
                      <c:pt idx="63">
                        <c:v>0.583446792281057</c:v>
                      </c:pt>
                      <c:pt idx="64">
                        <c:v>0.57706209356818605</c:v>
                      </c:pt>
                      <c:pt idx="65">
                        <c:v>0.56536573285682601</c:v>
                      </c:pt>
                      <c:pt idx="66">
                        <c:v>0.55478419414157998</c:v>
                      </c:pt>
                      <c:pt idx="67">
                        <c:v>0.54512194138203096</c:v>
                      </c:pt>
                      <c:pt idx="68">
                        <c:v>0.53622896128265096</c:v>
                      </c:pt>
                      <c:pt idx="69">
                        <c:v>0.52798781749908097</c:v>
                      </c:pt>
                      <c:pt idx="70">
                        <c:v>0.52030500935619906</c:v>
                      </c:pt>
                      <c:pt idx="71">
                        <c:v>0.51310501563813105</c:v>
                      </c:pt>
                      <c:pt idx="72">
                        <c:v>0.50632607642662897</c:v>
                      </c:pt>
                      <c:pt idx="73">
                        <c:v>0.49576973729066198</c:v>
                      </c:pt>
                      <c:pt idx="74">
                        <c:v>0.48605627773071403</c:v>
                      </c:pt>
                      <c:pt idx="75">
                        <c:v>0.477061999042729</c:v>
                      </c:pt>
                      <c:pt idx="76">
                        <c:v>0.468687649482736</c:v>
                      </c:pt>
                      <c:pt idx="77">
                        <c:v>0.460852480998513</c:v>
                      </c:pt>
                      <c:pt idx="78">
                        <c:v>0.45349000694150099</c:v>
                      </c:pt>
                      <c:pt idx="79">
                        <c:v>0.44654490561557197</c:v>
                      </c:pt>
                      <c:pt idx="80">
                        <c:v>0.43997071606375598</c:v>
                      </c:pt>
                      <c:pt idx="81">
                        <c:v>0.430396740791888</c:v>
                      </c:pt>
                      <c:pt idx="82">
                        <c:v>0.421503156206881</c:v>
                      </c:pt>
                      <c:pt idx="83">
                        <c:v>0.41320352166719299</c:v>
                      </c:pt>
                      <c:pt idx="84">
                        <c:v>0.40542656335808502</c:v>
                      </c:pt>
                      <c:pt idx="85">
                        <c:v>0.39811248002550198</c:v>
                      </c:pt>
                      <c:pt idx="86">
                        <c:v>0.39121077973150098</c:v>
                      </c:pt>
                      <c:pt idx="87">
                        <c:v>0.384678489463532</c:v>
                      </c:pt>
                      <c:pt idx="88">
                        <c:v>0.37847877227932702</c:v>
                      </c:pt>
                      <c:pt idx="89">
                        <c:v>0.37002352151574203</c:v>
                      </c:pt>
                      <c:pt idx="90">
                        <c:v>0.36211274737211402</c:v>
                      </c:pt>
                      <c:pt idx="91">
                        <c:v>0.35468570029209601</c:v>
                      </c:pt>
                      <c:pt idx="92">
                        <c:v>0.34769080106766898</c:v>
                      </c:pt>
                      <c:pt idx="93">
                        <c:v>0.34108392681427702</c:v>
                      </c:pt>
                      <c:pt idx="94">
                        <c:v>0.33482707707582499</c:v>
                      </c:pt>
                      <c:pt idx="95">
                        <c:v>0.32888732296190298</c:v>
                      </c:pt>
                      <c:pt idx="96">
                        <c:v>0.323235970112911</c:v>
                      </c:pt>
                      <c:pt idx="97">
                        <c:v>0.31554315856485798</c:v>
                      </c:pt>
                      <c:pt idx="98">
                        <c:v>0.30832739343271998</c:v>
                      </c:pt>
                      <c:pt idx="99">
                        <c:v>0.30153859591578203</c:v>
                      </c:pt>
                      <c:pt idx="100">
                        <c:v>0.29513377321895301</c:v>
                      </c:pt>
                      <c:pt idx="101">
                        <c:v>0.28907578216955299</c:v>
                      </c:pt>
                      <c:pt idx="102">
                        <c:v>0.28333234801313401</c:v>
                      </c:pt>
                      <c:pt idx="103">
                        <c:v>0.27787527777138799</c:v>
                      </c:pt>
                      <c:pt idx="104">
                        <c:v>0.27267982376079097</c:v>
                      </c:pt>
                      <c:pt idx="105">
                        <c:v>0.26568594399037798</c:v>
                      </c:pt>
                      <c:pt idx="106">
                        <c:v>0.25912544439033403</c:v>
                      </c:pt>
                      <c:pt idx="107">
                        <c:v>0.25295396413039001</c:v>
                      </c:pt>
                      <c:pt idx="108">
                        <c:v>0.24713321746653499</c:v>
                      </c:pt>
                      <c:pt idx="109">
                        <c:v>0.24162997450762799</c:v>
                      </c:pt>
                      <c:pt idx="110">
                        <c:v>0.236415243125494</c:v>
                      </c:pt>
                      <c:pt idx="111">
                        <c:v>0.231463606474513</c:v>
                      </c:pt>
                      <c:pt idx="112">
                        <c:v>0.226752682182397</c:v>
                      </c:pt>
                      <c:pt idx="113">
                        <c:v>0.22254425190307101</c:v>
                      </c:pt>
                      <c:pt idx="114">
                        <c:v>0.21850822351666199</c:v>
                      </c:pt>
                      <c:pt idx="115">
                        <c:v>0.214632608460887</c:v>
                      </c:pt>
                      <c:pt idx="116">
                        <c:v>0.21090658228317</c:v>
                      </c:pt>
                      <c:pt idx="117">
                        <c:v>0.207320343243723</c:v>
                      </c:pt>
                      <c:pt idx="118">
                        <c:v>0.20386499124125801</c:v>
                      </c:pt>
                      <c:pt idx="119">
                        <c:v>0.20053242370834101</c:v>
                      </c:pt>
                      <c:pt idx="120">
                        <c:v>0.19731524574616899</c:v>
                      </c:pt>
                      <c:pt idx="121">
                        <c:v>0.193931364980616</c:v>
                      </c:pt>
                      <c:pt idx="122">
                        <c:v>0.19066998858902001</c:v>
                      </c:pt>
                      <c:pt idx="123">
                        <c:v>0.18752369394770499</c:v>
                      </c:pt>
                      <c:pt idx="124">
                        <c:v>0.18448569135333401</c:v>
                      </c:pt>
                      <c:pt idx="125">
                        <c:v>0.181549755823711</c:v>
                      </c:pt>
                      <c:pt idx="126">
                        <c:v>0.17871016764932299</c:v>
                      </c:pt>
                      <c:pt idx="127">
                        <c:v>0.17596166040309699</c:v>
                      </c:pt>
                      <c:pt idx="128">
                        <c:v>0.17329937533096701</c:v>
                      </c:pt>
                      <c:pt idx="129">
                        <c:v>0.17042315023145499</c:v>
                      </c:pt>
                      <c:pt idx="130">
                        <c:v>0.167645446378232</c:v>
                      </c:pt>
                      <c:pt idx="131">
                        <c:v>0.16496072527385</c:v>
                      </c:pt>
                      <c:pt idx="132">
                        <c:v>0.16236388310150601</c:v>
                      </c:pt>
                      <c:pt idx="133">
                        <c:v>0.159850207651694</c:v>
                      </c:pt>
                      <c:pt idx="134">
                        <c:v>0.157415340338106</c:v>
                      </c:pt>
                      <c:pt idx="135">
                        <c:v>0.155055242609559</c:v>
                      </c:pt>
                      <c:pt idx="136">
                        <c:v>0.15276616617122399</c:v>
                      </c:pt>
                      <c:pt idx="137">
                        <c:v>0.15118499406197999</c:v>
                      </c:pt>
                      <c:pt idx="138">
                        <c:v>0.149634014112975</c:v>
                      </c:pt>
                      <c:pt idx="139">
                        <c:v>0.14811231018775001</c:v>
                      </c:pt>
                      <c:pt idx="140">
                        <c:v>0.146619006696106</c:v>
                      </c:pt>
                      <c:pt idx="141">
                        <c:v>0.145153266167662</c:v>
                      </c:pt>
                      <c:pt idx="142">
                        <c:v>0.14371428700886901</c:v>
                      </c:pt>
                      <c:pt idx="143">
                        <c:v>0.142301301426877</c:v>
                      </c:pt>
                      <c:pt idx="144">
                        <c:v>0.14091357350536701</c:v>
                      </c:pt>
                      <c:pt idx="145">
                        <c:v>0.14019167807329799</c:v>
                      </c:pt>
                      <c:pt idx="146">
                        <c:v>0.13947017609180201</c:v>
                      </c:pt>
                      <c:pt idx="147">
                        <c:v>0.13874939042356099</c:v>
                      </c:pt>
                      <c:pt idx="148">
                        <c:v>0.13802962089991699</c:v>
                      </c:pt>
                      <c:pt idx="149">
                        <c:v>0.13731114583103099</c:v>
                      </c:pt>
                      <c:pt idx="150">
                        <c:v>0.13659422341229799</c:v>
                      </c:pt>
                      <c:pt idx="151">
                        <c:v>0.13587909303465101</c:v>
                      </c:pt>
                      <c:pt idx="152">
                        <c:v>0.13516597650575601</c:v>
                      </c:pt>
                      <c:pt idx="153">
                        <c:v>0.13482774688250301</c:v>
                      </c:pt>
                      <c:pt idx="154">
                        <c:v>0.134484773105811</c:v>
                      </c:pt>
                      <c:pt idx="155">
                        <c:v>0.134137337125595</c:v>
                      </c:pt>
                      <c:pt idx="156">
                        <c:v>0.13378570853234001</c:v>
                      </c:pt>
                      <c:pt idx="157">
                        <c:v>0.13343014511593701</c:v>
                      </c:pt>
                      <c:pt idx="158">
                        <c:v>0.133070893397429</c:v>
                      </c:pt>
                      <c:pt idx="159">
                        <c:v>0.13270818913506599</c:v>
                      </c:pt>
                      <c:pt idx="160">
                        <c:v>0.132342257806008</c:v>
                      </c:pt>
                      <c:pt idx="161">
                        <c:v>0.13214839003026099</c:v>
                      </c:pt>
                      <c:pt idx="162">
                        <c:v>0.131953722577724</c:v>
                      </c:pt>
                      <c:pt idx="163">
                        <c:v>0.13175828643021301</c:v>
                      </c:pt>
                      <c:pt idx="164">
                        <c:v>0.13156211181937</c:v>
                      </c:pt>
                      <c:pt idx="165">
                        <c:v>0.131365228245136</c:v>
                      </c:pt>
                      <c:pt idx="166">
                        <c:v>0.131167664493754</c:v>
                      </c:pt>
                      <c:pt idx="167">
                        <c:v>0.13096944865528701</c:v>
                      </c:pt>
                      <c:pt idx="168">
                        <c:v>0.13077060814067701</c:v>
                      </c:pt>
                      <c:pt idx="169">
                        <c:v>0.13063947990925601</c:v>
                      </c:pt>
                      <c:pt idx="170">
                        <c:v>0.13050847268683199</c:v>
                      </c:pt>
                      <c:pt idx="171">
                        <c:v>0.130377587616957</c:v>
                      </c:pt>
                      <c:pt idx="172">
                        <c:v>0.13024682582416899</c:v>
                      </c:pt>
                      <c:pt idx="173">
                        <c:v>0.130116188414306</c:v>
                      </c:pt>
                      <c:pt idx="174">
                        <c:v>0.12998567647379999</c:v>
                      </c:pt>
                      <c:pt idx="175">
                        <c:v>0.12985529107067501</c:v>
                      </c:pt>
                      <c:pt idx="176">
                        <c:v>0.12972503325561499</c:v>
                      </c:pt>
                      <c:pt idx="177">
                        <c:v>0.12339876585701</c:v>
                      </c:pt>
                      <c:pt idx="178">
                        <c:v>0.12326386005753499</c:v>
                      </c:pt>
                      <c:pt idx="179">
                        <c:v>0.12313268983624499</c:v>
                      </c:pt>
                      <c:pt idx="180">
                        <c:v>0.123005052093404</c:v>
                      </c:pt>
                      <c:pt idx="181">
                        <c:v>0.12288075806531901</c:v>
                      </c:pt>
                      <c:pt idx="182">
                        <c:v>0.12275963209146</c:v>
                      </c:pt>
                      <c:pt idx="183">
                        <c:v>0.12264151050599501</c:v>
                      </c:pt>
                      <c:pt idx="184">
                        <c:v>0.122526240639377</c:v>
                      </c:pt>
                      <c:pt idx="185">
                        <c:v>0.122413679917505</c:v>
                      </c:pt>
                      <c:pt idx="186">
                        <c:v>0.12230369504753499</c:v>
                      </c:pt>
                      <c:pt idx="187">
                        <c:v>0.122196161280827</c:v>
                      </c:pt>
                      <c:pt idx="188">
                        <c:v>0.122090961744645</c:v>
                      </c:pt>
                      <c:pt idx="189">
                        <c:v>0.12198798683529</c:v>
                      </c:pt>
                      <c:pt idx="190">
                        <c:v>0.12188713366619</c:v>
                      </c:pt>
                      <c:pt idx="191">
                        <c:v>0.121788305565253</c:v>
                      </c:pt>
                      <c:pt idx="192">
                        <c:v>0.12169141161644401</c:v>
                      </c:pt>
                      <c:pt idx="193">
                        <c:v>0.121611189103725</c:v>
                      </c:pt>
                      <c:pt idx="194">
                        <c:v>0.12153226767854799</c:v>
                      </c:pt>
                      <c:pt idx="195">
                        <c:v>0.12145459208567499</c:v>
                      </c:pt>
                      <c:pt idx="196">
                        <c:v>0.121378110156612</c:v>
                      </c:pt>
                      <c:pt idx="197">
                        <c:v>0.12130277259881</c:v>
                      </c:pt>
                      <c:pt idx="198">
                        <c:v>0.12122853280180999</c:v>
                      </c:pt>
                      <c:pt idx="199">
                        <c:v>0.12115534665877201</c:v>
                      </c:pt>
                      <c:pt idx="200">
                        <c:v>0.121083172401988</c:v>
                      </c:pt>
                      <c:pt idx="201">
                        <c:v>0.121011970451121</c:v>
                      </c:pt>
                      <c:pt idx="202">
                        <c:v>0.120941703273045</c:v>
                      </c:pt>
                      <c:pt idx="203">
                        <c:v>0.12087233525225501</c:v>
                      </c:pt>
                      <c:pt idx="204">
                        <c:v>0.120803832570958</c:v>
                      </c:pt>
                      <c:pt idx="205">
                        <c:v>0.120736163097982</c:v>
                      </c:pt>
                      <c:pt idx="206">
                        <c:v>0.120669296285788</c:v>
                      </c:pt>
                      <c:pt idx="207">
                        <c:v>0.120603203074892</c:v>
                      </c:pt>
                      <c:pt idx="208">
                        <c:v>0.120537855805078</c:v>
                      </c:pt>
                      <c:pt idx="209">
                        <c:v>0.120467464542366</c:v>
                      </c:pt>
                      <c:pt idx="210">
                        <c:v>0.12039791962608599</c:v>
                      </c:pt>
                      <c:pt idx="211">
                        <c:v>0.12032919149363901</c:v>
                      </c:pt>
                      <c:pt idx="212">
                        <c:v>0.120261251954572</c:v>
                      </c:pt>
                      <c:pt idx="213">
                        <c:v>0.120194074112531</c:v>
                      </c:pt>
                      <c:pt idx="214">
                        <c:v>0.120127632292442</c:v>
                      </c:pt>
                      <c:pt idx="215">
                        <c:v>0.12006190197253</c:v>
                      </c:pt>
                      <c:pt idx="216">
                        <c:v>0.1199968597208</c:v>
                      </c:pt>
                      <c:pt idx="217">
                        <c:v>0.119932483135651</c:v>
                      </c:pt>
                      <c:pt idx="218">
                        <c:v>0.119868750790307</c:v>
                      </c:pt>
                      <c:pt idx="219">
                        <c:v>0.119805642180786</c:v>
                      </c:pt>
                      <c:pt idx="220">
                        <c:v>0.11974313767714501</c:v>
                      </c:pt>
                      <c:pt idx="221">
                        <c:v>0.119681218477771</c:v>
                      </c:pt>
                      <c:pt idx="222">
                        <c:v>0.119619866566489</c:v>
                      </c:pt>
                      <c:pt idx="223">
                        <c:v>0.119559064672296</c:v>
                      </c:pt>
                      <c:pt idx="224">
                        <c:v>0.119498796231535</c:v>
                      </c:pt>
                      <c:pt idx="225">
                        <c:v>0.11943904535232901</c:v>
                      </c:pt>
                      <c:pt idx="226">
                        <c:v>0.119379796781136</c:v>
                      </c:pt>
                      <c:pt idx="227">
                        <c:v>0.119321035871266</c:v>
                      </c:pt>
                      <c:pt idx="228">
                        <c:v>0.119262748553231</c:v>
                      </c:pt>
                      <c:pt idx="229">
                        <c:v>0.119204921306814</c:v>
                      </c:pt>
                      <c:pt idx="230">
                        <c:v>0.119147541134727</c:v>
                      </c:pt>
                      <c:pt idx="231">
                        <c:v>0.11909059553776501</c:v>
                      </c:pt>
                      <c:pt idx="232">
                        <c:v>0.119034072491356</c:v>
                      </c:pt>
                      <c:pt idx="233">
                        <c:v>0.11897796042341501</c:v>
                      </c:pt>
                      <c:pt idx="234">
                        <c:v>0.11892224819342</c:v>
                      </c:pt>
                      <c:pt idx="235">
                        <c:v>0.118866925072628</c:v>
                      </c:pt>
                      <c:pt idx="236">
                        <c:v>0.118811980725371</c:v>
                      </c:pt>
                      <c:pt idx="237">
                        <c:v>0.118757405191349</c:v>
                      </c:pt>
                      <c:pt idx="238">
                        <c:v>0.11870318886886801</c:v>
                      </c:pt>
                      <c:pt idx="239">
                        <c:v>0.118649322498966</c:v>
                      </c:pt>
                      <c:pt idx="240">
                        <c:v>0.118595797150368</c:v>
                      </c:pt>
                      <c:pt idx="241">
                        <c:v>0.11855579835152499</c:v>
                      </c:pt>
                      <c:pt idx="242">
                        <c:v>0.11851587544318599</c:v>
                      </c:pt>
                      <c:pt idx="243">
                        <c:v>0.11847602694874</c:v>
                      </c:pt>
                      <c:pt idx="244">
                        <c:v>0.118436251441247</c:v>
                      </c:pt>
                      <c:pt idx="245">
                        <c:v>0.118396547541365</c:v>
                      </c:pt>
                      <c:pt idx="246">
                        <c:v>0.118356913915382</c:v>
                      </c:pt>
                      <c:pt idx="247">
                        <c:v>0.11831734927333699</c:v>
                      </c:pt>
                      <c:pt idx="248">
                        <c:v>0.118277852367244</c:v>
                      </c:pt>
                      <c:pt idx="249">
                        <c:v>0.11823842198939</c:v>
                      </c:pt>
                      <c:pt idx="250">
                        <c:v>0.11819905697072</c:v>
                      </c:pt>
                      <c:pt idx="251">
                        <c:v>0.11815975617930199</c:v>
                      </c:pt>
                      <c:pt idx="252">
                        <c:v>0.118120518518854</c:v>
                      </c:pt>
                      <c:pt idx="253">
                        <c:v>0.11808134292735301</c:v>
                      </c:pt>
                      <c:pt idx="254">
                        <c:v>0.118042228375698</c:v>
                      </c:pt>
                      <c:pt idx="255">
                        <c:v>0.11800317386643901</c:v>
                      </c:pt>
                      <c:pt idx="256">
                        <c:v>0.117964178432564</c:v>
                      </c:pt>
                      <c:pt idx="257">
                        <c:v>0.11791764129067001</c:v>
                      </c:pt>
                      <c:pt idx="258">
                        <c:v>0.117871288374904</c:v>
                      </c:pt>
                      <c:pt idx="259">
                        <c:v>0.11782511583408301</c:v>
                      </c:pt>
                      <c:pt idx="260">
                        <c:v>0.117779119933468</c:v>
                      </c:pt>
                      <c:pt idx="261">
                        <c:v>0.117733297050422</c:v>
                      </c:pt>
                      <c:pt idx="262">
                        <c:v>0.117687643670256</c:v>
                      </c:pt>
                      <c:pt idx="263">
                        <c:v>0.117642156382259</c:v>
                      </c:pt>
                      <c:pt idx="264">
                        <c:v>0.117596831875899</c:v>
                      </c:pt>
                      <c:pt idx="265">
                        <c:v>0.117551666937191</c:v>
                      </c:pt>
                      <c:pt idx="266">
                        <c:v>0.117506658445222</c:v>
                      </c:pt>
                      <c:pt idx="267">
                        <c:v>0.11746180336881799</c:v>
                      </c:pt>
                      <c:pt idx="268">
                        <c:v>0.11741709876336</c:v>
                      </c:pt>
                      <c:pt idx="269">
                        <c:v>0.117372541767728</c:v>
                      </c:pt>
                      <c:pt idx="270">
                        <c:v>0.117328129601374</c:v>
                      </c:pt>
                      <c:pt idx="271">
                        <c:v>0.117283859561522</c:v>
                      </c:pt>
                      <c:pt idx="272">
                        <c:v>0.117239729020474</c:v>
                      </c:pt>
                      <c:pt idx="273">
                        <c:v>0.117199285072473</c:v>
                      </c:pt>
                      <c:pt idx="274">
                        <c:v>0.11715892256600099</c:v>
                      </c:pt>
                      <c:pt idx="275">
                        <c:v>0.117118640191236</c:v>
                      </c:pt>
                      <c:pt idx="276">
                        <c:v>0.117078436673585</c:v>
                      </c:pt>
                      <c:pt idx="277">
                        <c:v>0.117038310772507</c:v>
                      </c:pt>
                      <c:pt idx="278">
                        <c:v>0.11699826128037601</c:v>
                      </c:pt>
                      <c:pt idx="279">
                        <c:v>0.116958287021403</c:v>
                      </c:pt>
                      <c:pt idx="280">
                        <c:v>0.11691838685058301</c:v>
                      </c:pt>
                      <c:pt idx="281">
                        <c:v>0.116878559652698</c:v>
                      </c:pt>
                      <c:pt idx="282">
                        <c:v>0.116838804341346</c:v>
                      </c:pt>
                      <c:pt idx="283">
                        <c:v>0.11679911985802</c:v>
                      </c:pt>
                      <c:pt idx="284">
                        <c:v>0.116759505171209</c:v>
                      </c:pt>
                      <c:pt idx="285">
                        <c:v>0.116719959275543</c:v>
                      </c:pt>
                      <c:pt idx="286">
                        <c:v>0.11668048119096799</c:v>
                      </c:pt>
                      <c:pt idx="287">
                        <c:v>0.116641069961945</c:v>
                      </c:pt>
                      <c:pt idx="288">
                        <c:v>0.116601724656691</c:v>
                      </c:pt>
                      <c:pt idx="289">
                        <c:v>0.116568518029997</c:v>
                      </c:pt>
                      <c:pt idx="290">
                        <c:v>0.116535293169464</c:v>
                      </c:pt>
                      <c:pt idx="291">
                        <c:v>0.11650205076287901</c:v>
                      </c:pt>
                      <c:pt idx="292">
                        <c:v>0.116468791480868</c:v>
                      </c:pt>
                      <c:pt idx="293">
                        <c:v>0.11643551597742299</c:v>
                      </c:pt>
                      <c:pt idx="294">
                        <c:v>0.11640222489039</c:v>
                      </c:pt>
                      <c:pt idx="295">
                        <c:v>0.11636891884195701</c:v>
                      </c:pt>
                      <c:pt idx="296">
                        <c:v>0.116335598439111</c:v>
                      </c:pt>
                      <c:pt idx="297">
                        <c:v>0.116302264274089</c:v>
                      </c:pt>
                      <c:pt idx="298">
                        <c:v>0.11626891692480899</c:v>
                      </c:pt>
                      <c:pt idx="299">
                        <c:v>0.11623555695528499</c:v>
                      </c:pt>
                      <c:pt idx="300">
                        <c:v>0.116202184916033</c:v>
                      </c:pt>
                      <c:pt idx="301">
                        <c:v>0.116168801344452</c:v>
                      </c:pt>
                      <c:pt idx="302">
                        <c:v>0.116135406765209</c:v>
                      </c:pt>
                      <c:pt idx="303">
                        <c:v>0.116102001690593</c:v>
                      </c:pt>
                      <c:pt idx="304">
                        <c:v>0.116068586620869</c:v>
                      </c:pt>
                    </c:numCache>
                  </c:numRef>
                </c:yVal>
                <c:smooth val="1"/>
              </c15:ser>
            </c15:filteredScatterSeries>
          </c:ext>
        </c:extLst>
      </c:scatterChart>
      <c:valAx>
        <c:axId val="456332616"/>
        <c:scaling>
          <c:orientation val="minMax"/>
          <c:max val="600"/>
          <c:min val="0"/>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Channel Flow Rate (cfs)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9729736"/>
        <c:crosses val="max"/>
        <c:crossBetween val="midCat"/>
      </c:valAx>
      <c:valAx>
        <c:axId val="349729736"/>
        <c:scaling>
          <c:orientation val="minMax"/>
          <c:max val="100"/>
          <c:min val="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Station (ft)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6332616"/>
        <c:crossesAt val="0"/>
        <c:crossBetween val="midCat"/>
      </c:valAx>
      <c:valAx>
        <c:axId val="349736400"/>
        <c:scaling>
          <c:orientation val="minMax"/>
          <c:max val="18"/>
          <c:min val="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Distance (ft) / Velocity (fps)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out"/>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9730912"/>
        <c:crosses val="autoZero"/>
        <c:crossBetween val="midCat"/>
        <c:minorUnit val="1"/>
      </c:valAx>
      <c:valAx>
        <c:axId val="349730912"/>
        <c:scaling>
          <c:orientation val="minMax"/>
        </c:scaling>
        <c:delete val="1"/>
        <c:axPos val="b"/>
        <c:numFmt formatCode="General" sourceLinked="1"/>
        <c:majorTickMark val="out"/>
        <c:minorTickMark val="none"/>
        <c:tickLblPos val="nextTo"/>
        <c:crossAx val="34973640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1"/>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Exterior Collection Channel Profiles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6"/>
          <c:order val="9"/>
          <c:tx>
            <c:strRef>
              <c:f>dwtr_exterior_secondary!$H$1:$H$2</c:f>
              <c:strCache>
                <c:ptCount val="2"/>
                <c:pt idx="0">
                  <c:v>2nd Only</c:v>
                </c:pt>
                <c:pt idx="1">
                  <c:v>Channel Flowrate (cfs)</c:v>
                </c:pt>
              </c:strCache>
            </c:strRef>
          </c:tx>
          <c:spPr>
            <a:ln w="19050" cap="rnd">
              <a:solidFill>
                <a:schemeClr val="accent1">
                  <a:lumMod val="60000"/>
                </a:schemeClr>
              </a:solidFill>
              <a:round/>
            </a:ln>
            <a:effectLst/>
          </c:spPr>
          <c:marker>
            <c:symbol val="none"/>
          </c:marker>
          <c:xVal>
            <c:numRef>
              <c:f>dwtr_exterior_secondary!$A$3:$A$307</c:f>
              <c:numCache>
                <c:formatCode>General</c:formatCode>
                <c:ptCount val="30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32.25</c:v>
                </c:pt>
                <c:pt idx="130">
                  <c:v>32.5</c:v>
                </c:pt>
                <c:pt idx="131">
                  <c:v>32.75</c:v>
                </c:pt>
                <c:pt idx="132">
                  <c:v>33</c:v>
                </c:pt>
                <c:pt idx="133">
                  <c:v>33.25</c:v>
                </c:pt>
                <c:pt idx="134">
                  <c:v>33.5</c:v>
                </c:pt>
                <c:pt idx="135">
                  <c:v>33.75</c:v>
                </c:pt>
                <c:pt idx="136">
                  <c:v>34</c:v>
                </c:pt>
                <c:pt idx="137">
                  <c:v>34.25</c:v>
                </c:pt>
                <c:pt idx="138">
                  <c:v>34.5</c:v>
                </c:pt>
                <c:pt idx="139">
                  <c:v>34.75</c:v>
                </c:pt>
                <c:pt idx="140">
                  <c:v>35</c:v>
                </c:pt>
                <c:pt idx="141">
                  <c:v>35.25</c:v>
                </c:pt>
                <c:pt idx="142">
                  <c:v>35.5</c:v>
                </c:pt>
                <c:pt idx="143">
                  <c:v>35.75</c:v>
                </c:pt>
                <c:pt idx="144">
                  <c:v>36</c:v>
                </c:pt>
                <c:pt idx="145">
                  <c:v>36.25</c:v>
                </c:pt>
                <c:pt idx="146">
                  <c:v>36.5</c:v>
                </c:pt>
                <c:pt idx="147">
                  <c:v>36.75</c:v>
                </c:pt>
                <c:pt idx="148">
                  <c:v>37</c:v>
                </c:pt>
                <c:pt idx="149">
                  <c:v>37.25</c:v>
                </c:pt>
                <c:pt idx="150">
                  <c:v>37.5</c:v>
                </c:pt>
                <c:pt idx="151">
                  <c:v>37.75</c:v>
                </c:pt>
                <c:pt idx="152">
                  <c:v>38</c:v>
                </c:pt>
                <c:pt idx="153">
                  <c:v>38.25</c:v>
                </c:pt>
                <c:pt idx="154">
                  <c:v>38.5</c:v>
                </c:pt>
                <c:pt idx="155">
                  <c:v>38.75</c:v>
                </c:pt>
                <c:pt idx="156">
                  <c:v>39</c:v>
                </c:pt>
                <c:pt idx="157">
                  <c:v>39.25</c:v>
                </c:pt>
                <c:pt idx="158">
                  <c:v>39.5</c:v>
                </c:pt>
                <c:pt idx="159">
                  <c:v>39.75</c:v>
                </c:pt>
                <c:pt idx="160">
                  <c:v>40</c:v>
                </c:pt>
                <c:pt idx="161">
                  <c:v>40.25</c:v>
                </c:pt>
                <c:pt idx="162">
                  <c:v>40.5</c:v>
                </c:pt>
                <c:pt idx="163">
                  <c:v>40.75</c:v>
                </c:pt>
                <c:pt idx="164">
                  <c:v>41</c:v>
                </c:pt>
                <c:pt idx="165">
                  <c:v>41.25</c:v>
                </c:pt>
                <c:pt idx="166">
                  <c:v>41.5</c:v>
                </c:pt>
                <c:pt idx="167">
                  <c:v>41.75</c:v>
                </c:pt>
                <c:pt idx="168">
                  <c:v>42</c:v>
                </c:pt>
                <c:pt idx="169">
                  <c:v>42.25</c:v>
                </c:pt>
                <c:pt idx="170">
                  <c:v>42.5</c:v>
                </c:pt>
                <c:pt idx="171">
                  <c:v>42.75</c:v>
                </c:pt>
                <c:pt idx="172">
                  <c:v>43</c:v>
                </c:pt>
                <c:pt idx="173">
                  <c:v>43.25</c:v>
                </c:pt>
                <c:pt idx="174">
                  <c:v>43.5</c:v>
                </c:pt>
                <c:pt idx="175">
                  <c:v>43.75</c:v>
                </c:pt>
                <c:pt idx="176">
                  <c:v>44</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pt idx="225">
                  <c:v>61.25</c:v>
                </c:pt>
                <c:pt idx="226">
                  <c:v>61.5</c:v>
                </c:pt>
                <c:pt idx="227">
                  <c:v>61.75</c:v>
                </c:pt>
                <c:pt idx="228">
                  <c:v>62</c:v>
                </c:pt>
                <c:pt idx="229">
                  <c:v>62.25</c:v>
                </c:pt>
                <c:pt idx="230">
                  <c:v>62.5</c:v>
                </c:pt>
                <c:pt idx="231">
                  <c:v>62.75</c:v>
                </c:pt>
                <c:pt idx="232">
                  <c:v>63</c:v>
                </c:pt>
                <c:pt idx="233">
                  <c:v>63.25</c:v>
                </c:pt>
                <c:pt idx="234">
                  <c:v>63.5</c:v>
                </c:pt>
                <c:pt idx="235">
                  <c:v>63.75</c:v>
                </c:pt>
                <c:pt idx="236">
                  <c:v>64</c:v>
                </c:pt>
                <c:pt idx="237">
                  <c:v>64.25</c:v>
                </c:pt>
                <c:pt idx="238">
                  <c:v>64.5</c:v>
                </c:pt>
                <c:pt idx="239">
                  <c:v>64.75</c:v>
                </c:pt>
                <c:pt idx="240">
                  <c:v>65</c:v>
                </c:pt>
                <c:pt idx="241">
                  <c:v>65.25</c:v>
                </c:pt>
                <c:pt idx="242">
                  <c:v>65.5</c:v>
                </c:pt>
                <c:pt idx="243">
                  <c:v>65.75</c:v>
                </c:pt>
                <c:pt idx="244">
                  <c:v>66</c:v>
                </c:pt>
                <c:pt idx="245">
                  <c:v>66.25</c:v>
                </c:pt>
                <c:pt idx="246">
                  <c:v>66.5</c:v>
                </c:pt>
                <c:pt idx="247">
                  <c:v>66.75</c:v>
                </c:pt>
                <c:pt idx="248">
                  <c:v>67</c:v>
                </c:pt>
                <c:pt idx="249">
                  <c:v>67.25</c:v>
                </c:pt>
                <c:pt idx="250">
                  <c:v>67.5</c:v>
                </c:pt>
                <c:pt idx="251">
                  <c:v>67.75</c:v>
                </c:pt>
                <c:pt idx="252">
                  <c:v>68</c:v>
                </c:pt>
                <c:pt idx="253">
                  <c:v>68.25</c:v>
                </c:pt>
                <c:pt idx="254">
                  <c:v>68.5</c:v>
                </c:pt>
                <c:pt idx="255">
                  <c:v>68.75</c:v>
                </c:pt>
                <c:pt idx="256">
                  <c:v>69</c:v>
                </c:pt>
                <c:pt idx="257">
                  <c:v>69.25</c:v>
                </c:pt>
                <c:pt idx="258">
                  <c:v>69.5</c:v>
                </c:pt>
                <c:pt idx="259">
                  <c:v>69.75</c:v>
                </c:pt>
                <c:pt idx="260">
                  <c:v>70</c:v>
                </c:pt>
                <c:pt idx="261">
                  <c:v>70.25</c:v>
                </c:pt>
                <c:pt idx="262">
                  <c:v>70.5</c:v>
                </c:pt>
                <c:pt idx="263">
                  <c:v>70.75</c:v>
                </c:pt>
                <c:pt idx="264">
                  <c:v>71</c:v>
                </c:pt>
                <c:pt idx="265">
                  <c:v>71.25</c:v>
                </c:pt>
                <c:pt idx="266">
                  <c:v>71.5</c:v>
                </c:pt>
                <c:pt idx="267">
                  <c:v>71.75</c:v>
                </c:pt>
                <c:pt idx="268">
                  <c:v>72</c:v>
                </c:pt>
                <c:pt idx="269">
                  <c:v>72.25</c:v>
                </c:pt>
                <c:pt idx="270">
                  <c:v>72.5</c:v>
                </c:pt>
                <c:pt idx="271">
                  <c:v>72.75</c:v>
                </c:pt>
                <c:pt idx="272">
                  <c:v>73</c:v>
                </c:pt>
                <c:pt idx="273">
                  <c:v>73.25</c:v>
                </c:pt>
                <c:pt idx="274">
                  <c:v>73.5</c:v>
                </c:pt>
                <c:pt idx="275">
                  <c:v>73.75</c:v>
                </c:pt>
                <c:pt idx="276">
                  <c:v>74</c:v>
                </c:pt>
                <c:pt idx="277">
                  <c:v>74.25</c:v>
                </c:pt>
                <c:pt idx="278">
                  <c:v>74.5</c:v>
                </c:pt>
                <c:pt idx="279">
                  <c:v>74.75</c:v>
                </c:pt>
                <c:pt idx="280">
                  <c:v>75</c:v>
                </c:pt>
                <c:pt idx="281">
                  <c:v>75.25</c:v>
                </c:pt>
                <c:pt idx="282">
                  <c:v>75.5</c:v>
                </c:pt>
                <c:pt idx="283">
                  <c:v>75.75</c:v>
                </c:pt>
                <c:pt idx="284">
                  <c:v>76</c:v>
                </c:pt>
                <c:pt idx="285">
                  <c:v>76.25</c:v>
                </c:pt>
                <c:pt idx="286">
                  <c:v>76.5</c:v>
                </c:pt>
                <c:pt idx="287">
                  <c:v>76.75</c:v>
                </c:pt>
                <c:pt idx="288">
                  <c:v>77</c:v>
                </c:pt>
                <c:pt idx="289">
                  <c:v>77.25</c:v>
                </c:pt>
                <c:pt idx="290">
                  <c:v>77.5</c:v>
                </c:pt>
                <c:pt idx="291">
                  <c:v>77.75</c:v>
                </c:pt>
                <c:pt idx="292">
                  <c:v>78</c:v>
                </c:pt>
                <c:pt idx="293">
                  <c:v>78.25</c:v>
                </c:pt>
                <c:pt idx="294">
                  <c:v>78.5</c:v>
                </c:pt>
                <c:pt idx="295">
                  <c:v>78.75</c:v>
                </c:pt>
                <c:pt idx="296">
                  <c:v>79</c:v>
                </c:pt>
                <c:pt idx="297">
                  <c:v>79.25</c:v>
                </c:pt>
                <c:pt idx="298">
                  <c:v>79.5</c:v>
                </c:pt>
                <c:pt idx="299">
                  <c:v>79.75</c:v>
                </c:pt>
                <c:pt idx="300">
                  <c:v>80</c:v>
                </c:pt>
                <c:pt idx="301">
                  <c:v>80.25</c:v>
                </c:pt>
                <c:pt idx="302">
                  <c:v>80.5</c:v>
                </c:pt>
                <c:pt idx="303">
                  <c:v>80.75</c:v>
                </c:pt>
                <c:pt idx="304">
                  <c:v>81</c:v>
                </c:pt>
              </c:numCache>
            </c:numRef>
          </c:xVal>
          <c:yVal>
            <c:numRef>
              <c:f>dwtr_exterior_secondary!$H$3:$H$307</c:f>
              <c:numCache>
                <c:formatCode>General</c:formatCode>
                <c:ptCount val="305"/>
                <c:pt idx="0">
                  <c:v>12</c:v>
                </c:pt>
                <c:pt idx="1">
                  <c:v>12.406319673967801</c:v>
                </c:pt>
                <c:pt idx="2">
                  <c:v>12.8262101960007</c:v>
                </c:pt>
                <c:pt idx="3">
                  <c:v>13.2565480698191</c:v>
                </c:pt>
                <c:pt idx="4">
                  <c:v>13.6952171470852</c:v>
                </c:pt>
                <c:pt idx="5">
                  <c:v>14.140679878883001</c:v>
                </c:pt>
                <c:pt idx="6">
                  <c:v>14.5927827227123</c:v>
                </c:pt>
                <c:pt idx="7">
                  <c:v>15.049689966750901</c:v>
                </c:pt>
                <c:pt idx="8">
                  <c:v>15.5106697623833</c:v>
                </c:pt>
                <c:pt idx="9">
                  <c:v>16.146843181556999</c:v>
                </c:pt>
                <c:pt idx="10">
                  <c:v>16.730810633126399</c:v>
                </c:pt>
                <c:pt idx="11">
                  <c:v>17.2616650130227</c:v>
                </c:pt>
                <c:pt idx="12">
                  <c:v>17.740771964496901</c:v>
                </c:pt>
                <c:pt idx="13">
                  <c:v>18.173121484806799</c:v>
                </c:pt>
                <c:pt idx="14">
                  <c:v>18.568159601271201</c:v>
                </c:pt>
                <c:pt idx="15">
                  <c:v>18.938114966286602</c:v>
                </c:pt>
                <c:pt idx="16">
                  <c:v>19.294045457732601</c:v>
                </c:pt>
                <c:pt idx="17">
                  <c:v>19.346271717722999</c:v>
                </c:pt>
                <c:pt idx="18">
                  <c:v>19.431821228771099</c:v>
                </c:pt>
                <c:pt idx="19">
                  <c:v>19.484478086682799</c:v>
                </c:pt>
                <c:pt idx="20">
                  <c:v>19.572940223429399</c:v>
                </c:pt>
                <c:pt idx="21">
                  <c:v>19.626045062548499</c:v>
                </c:pt>
                <c:pt idx="22">
                  <c:v>19.715764233910701</c:v>
                </c:pt>
                <c:pt idx="23">
                  <c:v>19.7692092601181</c:v>
                </c:pt>
                <c:pt idx="24">
                  <c:v>19.8595590346469</c:v>
                </c:pt>
                <c:pt idx="25">
                  <c:v>20.000840860891699</c:v>
                </c:pt>
                <c:pt idx="26">
                  <c:v>20.1321240338746</c:v>
                </c:pt>
                <c:pt idx="27">
                  <c:v>20.256222854111101</c:v>
                </c:pt>
                <c:pt idx="28">
                  <c:v>20.375177811897899</c:v>
                </c:pt>
                <c:pt idx="29">
                  <c:v>20.490626510723299</c:v>
                </c:pt>
                <c:pt idx="30">
                  <c:v>20.6045271491516</c:v>
                </c:pt>
                <c:pt idx="31">
                  <c:v>20.717381766619098</c:v>
                </c:pt>
                <c:pt idx="32">
                  <c:v>20.829553707604799</c:v>
                </c:pt>
                <c:pt idx="33">
                  <c:v>20.941306068410402</c:v>
                </c:pt>
                <c:pt idx="34">
                  <c:v>21.071440056574001</c:v>
                </c:pt>
                <c:pt idx="35">
                  <c:v>21.2136880075976</c:v>
                </c:pt>
                <c:pt idx="36">
                  <c:v>21.3642607155241</c:v>
                </c:pt>
                <c:pt idx="37">
                  <c:v>21.5208598020781</c:v>
                </c:pt>
                <c:pt idx="38">
                  <c:v>21.681972852770599</c:v>
                </c:pt>
                <c:pt idx="39">
                  <c:v>21.846561448665</c:v>
                </c:pt>
                <c:pt idx="40">
                  <c:v>22.013892528206899</c:v>
                </c:pt>
                <c:pt idx="41">
                  <c:v>22.195920583805702</c:v>
                </c:pt>
                <c:pt idx="42">
                  <c:v>22.402031632276</c:v>
                </c:pt>
                <c:pt idx="43">
                  <c:v>22.625656527372001</c:v>
                </c:pt>
                <c:pt idx="44">
                  <c:v>22.862669706687999</c:v>
                </c:pt>
                <c:pt idx="45">
                  <c:v>23.110274246210899</c:v>
                </c:pt>
                <c:pt idx="46">
                  <c:v>23.366475769849</c:v>
                </c:pt>
                <c:pt idx="47">
                  <c:v>23.629809721908099</c:v>
                </c:pt>
                <c:pt idx="48">
                  <c:v>23.899170854182</c:v>
                </c:pt>
                <c:pt idx="49">
                  <c:v>24.180662565001398</c:v>
                </c:pt>
                <c:pt idx="50">
                  <c:v>24.482657621181001</c:v>
                </c:pt>
                <c:pt idx="51">
                  <c:v>24.8013519949338</c:v>
                </c:pt>
                <c:pt idx="52">
                  <c:v>25.133997589142201</c:v>
                </c:pt>
                <c:pt idx="53">
                  <c:v>25.478534774501501</c:v>
                </c:pt>
                <c:pt idx="54">
                  <c:v>25.833377058345</c:v>
                </c:pt>
                <c:pt idx="55">
                  <c:v>26.197276180896299</c:v>
                </c:pt>
                <c:pt idx="56">
                  <c:v>26.569233195566198</c:v>
                </c:pt>
                <c:pt idx="57">
                  <c:v>26.955991396919199</c:v>
                </c:pt>
                <c:pt idx="58">
                  <c:v>27.360922064412701</c:v>
                </c:pt>
                <c:pt idx="59">
                  <c:v>27.7816699926015</c:v>
                </c:pt>
                <c:pt idx="60">
                  <c:v>28.216387540328</c:v>
                </c:pt>
                <c:pt idx="61">
                  <c:v>28.663595179184501</c:v>
                </c:pt>
                <c:pt idx="62">
                  <c:v>29.122088279505999</c:v>
                </c:pt>
                <c:pt idx="63">
                  <c:v>29.590872413180701</c:v>
                </c:pt>
                <c:pt idx="64">
                  <c:v>30.069117049546399</c:v>
                </c:pt>
                <c:pt idx="65">
                  <c:v>30.6190245999423</c:v>
                </c:pt>
                <c:pt idx="66">
                  <c:v>31.188158540453198</c:v>
                </c:pt>
                <c:pt idx="67">
                  <c:v>31.7746673440218</c:v>
                </c:pt>
                <c:pt idx="68">
                  <c:v>32.377037373337501</c:v>
                </c:pt>
                <c:pt idx="69">
                  <c:v>32.994012125900099</c:v>
                </c:pt>
                <c:pt idx="70">
                  <c:v>33.624535008153799</c:v>
                </c:pt>
                <c:pt idx="71">
                  <c:v>34.267707650006002</c:v>
                </c:pt>
                <c:pt idx="72">
                  <c:v>34.922758827953501</c:v>
                </c:pt>
                <c:pt idx="73">
                  <c:v>35.645950104542898</c:v>
                </c:pt>
                <c:pt idx="74">
                  <c:v>36.389192580118298</c:v>
                </c:pt>
                <c:pt idx="75">
                  <c:v>37.151038910500702</c:v>
                </c:pt>
                <c:pt idx="76">
                  <c:v>37.930259467652803</c:v>
                </c:pt>
                <c:pt idx="77">
                  <c:v>38.7257979605656</c:v>
                </c:pt>
                <c:pt idx="78">
                  <c:v>39.5367382006188</c:v>
                </c:pt>
                <c:pt idx="79">
                  <c:v>40.362278725466901</c:v>
                </c:pt>
                <c:pt idx="80">
                  <c:v>41.2017130952907</c:v>
                </c:pt>
                <c:pt idx="81">
                  <c:v>42.063230521637003</c:v>
                </c:pt>
                <c:pt idx="82">
                  <c:v>42.9455508679602</c:v>
                </c:pt>
                <c:pt idx="83">
                  <c:v>43.847414422698598</c:v>
                </c:pt>
                <c:pt idx="84">
                  <c:v>44.7677457144828</c:v>
                </c:pt>
                <c:pt idx="85">
                  <c:v>45.7055841501112</c:v>
                </c:pt>
                <c:pt idx="86">
                  <c:v>46.660076343182197</c:v>
                </c:pt>
                <c:pt idx="87">
                  <c:v>47.630459156836302</c:v>
                </c:pt>
                <c:pt idx="88">
                  <c:v>48.616046107402099</c:v>
                </c:pt>
                <c:pt idx="89">
                  <c:v>49.616216338315198</c:v>
                </c:pt>
                <c:pt idx="90">
                  <c:v>50.637271900844901</c:v>
                </c:pt>
                <c:pt idx="91">
                  <c:v>51.678122530459497</c:v>
                </c:pt>
                <c:pt idx="92">
                  <c:v>52.737793018606098</c:v>
                </c:pt>
                <c:pt idx="93">
                  <c:v>53.815405702683002</c:v>
                </c:pt>
                <c:pt idx="94">
                  <c:v>54.910166333156802</c:v>
                </c:pt>
                <c:pt idx="95">
                  <c:v>56.021352541477697</c:v>
                </c:pt>
                <c:pt idx="96">
                  <c:v>57.148304337251297</c:v>
                </c:pt>
                <c:pt idx="97">
                  <c:v>58.428233890036701</c:v>
                </c:pt>
                <c:pt idx="98">
                  <c:v>59.731702748523603</c:v>
                </c:pt>
                <c:pt idx="99">
                  <c:v>61.057598216798603</c:v>
                </c:pt>
                <c:pt idx="100">
                  <c:v>62.404910078987001</c:v>
                </c:pt>
                <c:pt idx="101">
                  <c:v>63.772716488722203</c:v>
                </c:pt>
                <c:pt idx="102">
                  <c:v>65.160172374391607</c:v>
                </c:pt>
                <c:pt idx="103">
                  <c:v>66.5664998205323</c:v>
                </c:pt>
                <c:pt idx="104">
                  <c:v>67.990980019143294</c:v>
                </c:pt>
                <c:pt idx="105">
                  <c:v>69.632316657819104</c:v>
                </c:pt>
                <c:pt idx="106">
                  <c:v>71.301120964203406</c:v>
                </c:pt>
                <c:pt idx="107">
                  <c:v>72.996137801193896</c:v>
                </c:pt>
                <c:pt idx="108">
                  <c:v>74.716215195534403</c:v>
                </c:pt>
                <c:pt idx="109">
                  <c:v>76.460291455280696</c:v>
                </c:pt>
                <c:pt idx="110">
                  <c:v>78.227384430786699</c:v>
                </c:pt>
                <c:pt idx="111">
                  <c:v>80.016582482805205</c:v>
                </c:pt>
                <c:pt idx="112">
                  <c:v>81.827036824460706</c:v>
                </c:pt>
                <c:pt idx="113">
                  <c:v>83.547279018033706</c:v>
                </c:pt>
                <c:pt idx="114">
                  <c:v>85.284604425904504</c:v>
                </c:pt>
                <c:pt idx="115">
                  <c:v>87.038459531143005</c:v>
                </c:pt>
                <c:pt idx="116">
                  <c:v>88.808322508548201</c:v>
                </c:pt>
                <c:pt idx="117">
                  <c:v>90.593700402182293</c:v>
                </c:pt>
                <c:pt idx="118">
                  <c:v>92.3941266410841</c:v>
                </c:pt>
                <c:pt idx="119">
                  <c:v>94.2091588435581</c:v>
                </c:pt>
                <c:pt idx="120">
                  <c:v>96.038376868898794</c:v>
                </c:pt>
                <c:pt idx="121">
                  <c:v>97.881381082244005</c:v>
                </c:pt>
                <c:pt idx="122">
                  <c:v>99.738899572311198</c:v>
                </c:pt>
                <c:pt idx="123">
                  <c:v>101.610492723037</c:v>
                </c:pt>
                <c:pt idx="124">
                  <c:v>103.495744024359</c:v>
                </c:pt>
                <c:pt idx="125">
                  <c:v>105.394258183292</c:v>
                </c:pt>
                <c:pt idx="126">
                  <c:v>107.305659442387</c:v>
                </c:pt>
                <c:pt idx="127">
                  <c:v>109.229590077862</c:v>
                </c:pt>
                <c:pt idx="128">
                  <c:v>111.165709054011</c:v>
                </c:pt>
                <c:pt idx="129">
                  <c:v>113.042013424844</c:v>
                </c:pt>
                <c:pt idx="130">
                  <c:v>114.93065459431899</c:v>
                </c:pt>
                <c:pt idx="131">
                  <c:v>116.831256099569</c:v>
                </c:pt>
                <c:pt idx="132">
                  <c:v>118.743460886832</c:v>
                </c:pt>
                <c:pt idx="133">
                  <c:v>120.666929799871</c:v>
                </c:pt>
                <c:pt idx="134">
                  <c:v>122.601340223764</c:v>
                </c:pt>
                <c:pt idx="135">
                  <c:v>124.546384864771</c:v>
                </c:pt>
                <c:pt idx="136">
                  <c:v>126.50177064974601</c:v>
                </c:pt>
                <c:pt idx="137">
                  <c:v>128.46721773088899</c:v>
                </c:pt>
                <c:pt idx="138">
                  <c:v>130.43970005819</c:v>
                </c:pt>
                <c:pt idx="139">
                  <c:v>132.41909826065799</c:v>
                </c:pt>
                <c:pt idx="140">
                  <c:v>134.405295900124</c:v>
                </c:pt>
                <c:pt idx="141">
                  <c:v>136.39817936321501</c:v>
                </c:pt>
                <c:pt idx="142">
                  <c:v>138.39763775926599</c:v>
                </c:pt>
                <c:pt idx="143">
                  <c:v>140.40356282373099</c:v>
                </c:pt>
                <c:pt idx="144">
                  <c:v>142.41584882668201</c:v>
                </c:pt>
                <c:pt idx="145">
                  <c:v>144.43439248602499</c:v>
                </c:pt>
                <c:pt idx="146">
                  <c:v>146.456275619769</c:v>
                </c:pt>
                <c:pt idx="147">
                  <c:v>148.48149120465899</c:v>
                </c:pt>
                <c:pt idx="148">
                  <c:v>150.51003125467</c:v>
                </c:pt>
                <c:pt idx="149">
                  <c:v>152.54188688143799</c:v>
                </c:pt>
                <c:pt idx="150">
                  <c:v>154.577048351504</c:v>
                </c:pt>
                <c:pt idx="151">
                  <c:v>156.615505140529</c:v>
                </c:pt>
                <c:pt idx="152">
                  <c:v>158.65724598463001</c:v>
                </c:pt>
                <c:pt idx="153">
                  <c:v>160.459736878103</c:v>
                </c:pt>
                <c:pt idx="154">
                  <c:v>162.263437739647</c:v>
                </c:pt>
                <c:pt idx="155">
                  <c:v>164.06836601575699</c:v>
                </c:pt>
                <c:pt idx="156">
                  <c:v>165.87453831372599</c:v>
                </c:pt>
                <c:pt idx="157">
                  <c:v>167.68197042978699</c:v>
                </c:pt>
                <c:pt idx="158">
                  <c:v>169.490677376424</c:v>
                </c:pt>
                <c:pt idx="159">
                  <c:v>171.30067340885799</c:v>
                </c:pt>
                <c:pt idx="160">
                  <c:v>173.111972050731</c:v>
                </c:pt>
                <c:pt idx="161">
                  <c:v>174.03721740803601</c:v>
                </c:pt>
                <c:pt idx="162">
                  <c:v>174.96271713544701</c:v>
                </c:pt>
                <c:pt idx="163">
                  <c:v>175.88847577995401</c:v>
                </c:pt>
                <c:pt idx="164">
                  <c:v>176.81449778681599</c:v>
                </c:pt>
                <c:pt idx="165">
                  <c:v>177.740787501499</c:v>
                </c:pt>
                <c:pt idx="166">
                  <c:v>178.66734917158101</c:v>
                </c:pt>
                <c:pt idx="167">
                  <c:v>179.59418694862001</c:v>
                </c:pt>
                <c:pt idx="168">
                  <c:v>180.52130488999001</c:v>
                </c:pt>
                <c:pt idx="169">
                  <c:v>180.953242797938</c:v>
                </c:pt>
                <c:pt idx="170">
                  <c:v>181.38535262955699</c:v>
                </c:pt>
                <c:pt idx="171">
                  <c:v>181.81763474082601</c:v>
                </c:pt>
                <c:pt idx="172">
                  <c:v>182.25008948613501</c:v>
                </c:pt>
                <c:pt idx="173">
                  <c:v>182.68271721838801</c:v>
                </c:pt>
                <c:pt idx="174">
                  <c:v>183.115518287719</c:v>
                </c:pt>
                <c:pt idx="175">
                  <c:v>183.54849304252201</c:v>
                </c:pt>
                <c:pt idx="176">
                  <c:v>183.981641830618</c:v>
                </c:pt>
                <c:pt idx="177">
                  <c:v>184.00516241580499</c:v>
                </c:pt>
                <c:pt idx="178">
                  <c:v>184.04054046605401</c:v>
                </c:pt>
                <c:pt idx="179">
                  <c:v>184.07918284469801</c:v>
                </c:pt>
                <c:pt idx="180">
                  <c:v>184.11307685395201</c:v>
                </c:pt>
                <c:pt idx="181">
                  <c:v>184.14632864191401</c:v>
                </c:pt>
                <c:pt idx="182">
                  <c:v>184.19034839150399</c:v>
                </c:pt>
                <c:pt idx="183">
                  <c:v>184.23302446652801</c:v>
                </c:pt>
                <c:pt idx="184">
                  <c:v>184.26842099921899</c:v>
                </c:pt>
                <c:pt idx="185">
                  <c:v>184.32048755919601</c:v>
                </c:pt>
                <c:pt idx="186">
                  <c:v>184.36744578537201</c:v>
                </c:pt>
                <c:pt idx="187">
                  <c:v>184.41174484054201</c:v>
                </c:pt>
                <c:pt idx="188">
                  <c:v>184.45816069571799</c:v>
                </c:pt>
                <c:pt idx="189">
                  <c:v>184.497617546133</c:v>
                </c:pt>
                <c:pt idx="190">
                  <c:v>184.56593218414</c:v>
                </c:pt>
                <c:pt idx="191">
                  <c:v>184.63005683544199</c:v>
                </c:pt>
                <c:pt idx="192">
                  <c:v>184.74206935362699</c:v>
                </c:pt>
                <c:pt idx="193">
                  <c:v>184.81192490571701</c:v>
                </c:pt>
                <c:pt idx="194">
                  <c:v>184.86364086236699</c:v>
                </c:pt>
                <c:pt idx="195">
                  <c:v>184.914880312322</c:v>
                </c:pt>
                <c:pt idx="196">
                  <c:v>184.96710861517101</c:v>
                </c:pt>
                <c:pt idx="197">
                  <c:v>185.07949906662299</c:v>
                </c:pt>
                <c:pt idx="198">
                  <c:v>185.13452970550199</c:v>
                </c:pt>
                <c:pt idx="199">
                  <c:v>185.191547025717</c:v>
                </c:pt>
                <c:pt idx="200">
                  <c:v>185.25096187058099</c:v>
                </c:pt>
                <c:pt idx="201">
                  <c:v>185.31372239960299</c:v>
                </c:pt>
                <c:pt idx="202">
                  <c:v>185.375774730633</c:v>
                </c:pt>
                <c:pt idx="203">
                  <c:v>185.43749839505901</c:v>
                </c:pt>
                <c:pt idx="204">
                  <c:v>185.503559522091</c:v>
                </c:pt>
                <c:pt idx="205">
                  <c:v>185.57022978753201</c:v>
                </c:pt>
                <c:pt idx="206">
                  <c:v>185.76369525352499</c:v>
                </c:pt>
                <c:pt idx="207">
                  <c:v>185.82952808707299</c:v>
                </c:pt>
                <c:pt idx="208">
                  <c:v>185.899533853729</c:v>
                </c:pt>
                <c:pt idx="209">
                  <c:v>185.95376222111699</c:v>
                </c:pt>
                <c:pt idx="210">
                  <c:v>186.00931144171901</c:v>
                </c:pt>
                <c:pt idx="211">
                  <c:v>186.06350058674499</c:v>
                </c:pt>
                <c:pt idx="212">
                  <c:v>186.117738362468</c:v>
                </c:pt>
                <c:pt idx="213">
                  <c:v>186.17635754610001</c:v>
                </c:pt>
                <c:pt idx="214">
                  <c:v>186.23409557199199</c:v>
                </c:pt>
                <c:pt idx="215">
                  <c:v>186.29094042662001</c:v>
                </c:pt>
                <c:pt idx="216">
                  <c:v>186.34864553863599</c:v>
                </c:pt>
                <c:pt idx="217">
                  <c:v>186.411547499162</c:v>
                </c:pt>
                <c:pt idx="218">
                  <c:v>186.47179925215599</c:v>
                </c:pt>
                <c:pt idx="219">
                  <c:v>186.54025393100801</c:v>
                </c:pt>
                <c:pt idx="220">
                  <c:v>186.60152367822201</c:v>
                </c:pt>
                <c:pt idx="221">
                  <c:v>186.658100793524</c:v>
                </c:pt>
                <c:pt idx="222">
                  <c:v>186.718676748767</c:v>
                </c:pt>
                <c:pt idx="223">
                  <c:v>186.78027935177099</c:v>
                </c:pt>
                <c:pt idx="224">
                  <c:v>186.84380207198899</c:v>
                </c:pt>
                <c:pt idx="225">
                  <c:v>186.902680992683</c:v>
                </c:pt>
                <c:pt idx="226">
                  <c:v>186.991648765945</c:v>
                </c:pt>
                <c:pt idx="227">
                  <c:v>187.12541811139801</c:v>
                </c:pt>
                <c:pt idx="228">
                  <c:v>187.182221707667</c:v>
                </c:pt>
                <c:pt idx="229">
                  <c:v>187.238290163968</c:v>
                </c:pt>
                <c:pt idx="230">
                  <c:v>187.29123604468501</c:v>
                </c:pt>
                <c:pt idx="231">
                  <c:v>187.35372607024101</c:v>
                </c:pt>
                <c:pt idx="232">
                  <c:v>187.42860671177201</c:v>
                </c:pt>
                <c:pt idx="233">
                  <c:v>187.48675787300999</c:v>
                </c:pt>
                <c:pt idx="234">
                  <c:v>187.56262972436201</c:v>
                </c:pt>
                <c:pt idx="235">
                  <c:v>187.589242132973</c:v>
                </c:pt>
                <c:pt idx="236">
                  <c:v>187.65115216745099</c:v>
                </c:pt>
                <c:pt idx="237">
                  <c:v>187.71247807740099</c:v>
                </c:pt>
                <c:pt idx="238">
                  <c:v>187.775363657897</c:v>
                </c:pt>
                <c:pt idx="239">
                  <c:v>187.83982403416999</c:v>
                </c:pt>
                <c:pt idx="240">
                  <c:v>187.88933445477099</c:v>
                </c:pt>
                <c:pt idx="241">
                  <c:v>187.938674099813</c:v>
                </c:pt>
                <c:pt idx="242">
                  <c:v>187.992007288032</c:v>
                </c:pt>
                <c:pt idx="243">
                  <c:v>188.048817331316</c:v>
                </c:pt>
                <c:pt idx="244">
                  <c:v>188.10899175566101</c:v>
                </c:pt>
                <c:pt idx="245">
                  <c:v>188.16398420015099</c:v>
                </c:pt>
                <c:pt idx="246">
                  <c:v>188.22016655699801</c:v>
                </c:pt>
                <c:pt idx="247">
                  <c:v>188.28539970153801</c:v>
                </c:pt>
                <c:pt idx="248">
                  <c:v>188.32749099570401</c:v>
                </c:pt>
                <c:pt idx="249">
                  <c:v>188.384371536125</c:v>
                </c:pt>
                <c:pt idx="250">
                  <c:v>188.44345202356101</c:v>
                </c:pt>
                <c:pt idx="251">
                  <c:v>188.51760233131</c:v>
                </c:pt>
                <c:pt idx="252">
                  <c:v>188.57474100183501</c:v>
                </c:pt>
                <c:pt idx="253">
                  <c:v>188.62806640266501</c:v>
                </c:pt>
                <c:pt idx="254">
                  <c:v>188.690265526275</c:v>
                </c:pt>
                <c:pt idx="255">
                  <c:v>188.75097834489901</c:v>
                </c:pt>
                <c:pt idx="256">
                  <c:v>188.808315213876</c:v>
                </c:pt>
                <c:pt idx="257">
                  <c:v>188.872955597702</c:v>
                </c:pt>
                <c:pt idx="258">
                  <c:v>188.93083965648799</c:v>
                </c:pt>
                <c:pt idx="259">
                  <c:v>188.99413906696901</c:v>
                </c:pt>
                <c:pt idx="260">
                  <c:v>189.053313739077</c:v>
                </c:pt>
                <c:pt idx="261">
                  <c:v>189.10330046607501</c:v>
                </c:pt>
                <c:pt idx="262">
                  <c:v>189.12978790203999</c:v>
                </c:pt>
                <c:pt idx="263">
                  <c:v>189.19078315186999</c:v>
                </c:pt>
                <c:pt idx="264">
                  <c:v>189.25293942859301</c:v>
                </c:pt>
                <c:pt idx="265">
                  <c:v>189.315209690551</c:v>
                </c:pt>
                <c:pt idx="266">
                  <c:v>189.37685692679</c:v>
                </c:pt>
                <c:pt idx="267">
                  <c:v>189.43689224625001</c:v>
                </c:pt>
                <c:pt idx="268">
                  <c:v>189.500562201196</c:v>
                </c:pt>
                <c:pt idx="269">
                  <c:v>189.560826827537</c:v>
                </c:pt>
                <c:pt idx="270">
                  <c:v>189.621522095703</c:v>
                </c:pt>
                <c:pt idx="271">
                  <c:v>189.68298885496</c:v>
                </c:pt>
                <c:pt idx="272">
                  <c:v>189.73638499991901</c:v>
                </c:pt>
                <c:pt idx="273">
                  <c:v>189.78282579747901</c:v>
                </c:pt>
                <c:pt idx="274">
                  <c:v>189.84484928429001</c:v>
                </c:pt>
                <c:pt idx="275">
                  <c:v>189.90712924732199</c:v>
                </c:pt>
                <c:pt idx="276">
                  <c:v>189.96544462353199</c:v>
                </c:pt>
                <c:pt idx="277">
                  <c:v>190.03069589656499</c:v>
                </c:pt>
                <c:pt idx="278">
                  <c:v>190.09655129351299</c:v>
                </c:pt>
                <c:pt idx="279">
                  <c:v>190.15805221412799</c:v>
                </c:pt>
                <c:pt idx="280">
                  <c:v>190.220217331638</c:v>
                </c:pt>
                <c:pt idx="281">
                  <c:v>190.285928751385</c:v>
                </c:pt>
                <c:pt idx="282">
                  <c:v>190.34900191695499</c:v>
                </c:pt>
                <c:pt idx="283">
                  <c:v>190.43936708450201</c:v>
                </c:pt>
                <c:pt idx="284">
                  <c:v>190.52329374661201</c:v>
                </c:pt>
                <c:pt idx="285">
                  <c:v>190.597743766766</c:v>
                </c:pt>
                <c:pt idx="286">
                  <c:v>190.66491279739901</c:v>
                </c:pt>
                <c:pt idx="287">
                  <c:v>190.787587981569</c:v>
                </c:pt>
                <c:pt idx="288">
                  <c:v>190.84896937868101</c:v>
                </c:pt>
                <c:pt idx="289">
                  <c:v>190.91663832179299</c:v>
                </c:pt>
                <c:pt idx="290">
                  <c:v>190.98343329580001</c:v>
                </c:pt>
                <c:pt idx="291">
                  <c:v>191.050716728666</c:v>
                </c:pt>
                <c:pt idx="292">
                  <c:v>191.11954706215201</c:v>
                </c:pt>
                <c:pt idx="293">
                  <c:v>191.19069208782699</c:v>
                </c:pt>
                <c:pt idx="294">
                  <c:v>191.26467515705599</c:v>
                </c:pt>
                <c:pt idx="295">
                  <c:v>191.341830363084</c:v>
                </c:pt>
                <c:pt idx="296">
                  <c:v>191.414653331035</c:v>
                </c:pt>
                <c:pt idx="297">
                  <c:v>191.48628636155499</c:v>
                </c:pt>
                <c:pt idx="298">
                  <c:v>191.55784069995701</c:v>
                </c:pt>
                <c:pt idx="299">
                  <c:v>191.63467783579799</c:v>
                </c:pt>
                <c:pt idx="300">
                  <c:v>191.70936850534099</c:v>
                </c:pt>
                <c:pt idx="301">
                  <c:v>191.783126417342</c:v>
                </c:pt>
                <c:pt idx="302">
                  <c:v>191.856555484875</c:v>
                </c:pt>
                <c:pt idx="303">
                  <c:v>192.10574958314001</c:v>
                </c:pt>
                <c:pt idx="304">
                  <c:v>192.35647656877401</c:v>
                </c:pt>
              </c:numCache>
            </c:numRef>
          </c:yVal>
          <c:smooth val="1"/>
        </c:ser>
        <c:ser>
          <c:idx val="12"/>
          <c:order val="10"/>
          <c:tx>
            <c:strRef>
              <c:f>dwtr_exterior_warm!$H$1:$H$2</c:f>
              <c:strCache>
                <c:ptCount val="2"/>
                <c:pt idx="0">
                  <c:v>Warm</c:v>
                </c:pt>
                <c:pt idx="1">
                  <c:v>Channel Flowrate (cfs)</c:v>
                </c:pt>
              </c:strCache>
            </c:strRef>
          </c:tx>
          <c:spPr>
            <a:ln w="19050" cap="rnd">
              <a:solidFill>
                <a:schemeClr val="accent1">
                  <a:lumMod val="80000"/>
                  <a:lumOff val="20000"/>
                </a:schemeClr>
              </a:solidFill>
              <a:round/>
            </a:ln>
            <a:effectLst/>
          </c:spPr>
          <c:marker>
            <c:symbol val="none"/>
          </c:marker>
          <c:dLbls>
            <c:dLbl>
              <c:idx val="177"/>
              <c:layout>
                <c:manualLayout>
                  <c:x val="-5.9895833333333336E-2"/>
                  <c:y val="-3.1944444444444442E-2"/>
                </c:manualLayout>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fld id="{F88A08B1-4C5C-4F22-90B9-956D2BD28757}" type="YVALUE">
                      <a:rPr lang="en-US" sz="1200" baseline="0" smtClean="0"/>
                      <a:pPr>
                        <a:defRPr/>
                      </a:pPr>
                      <a:t>[Y VALUE]</a:t>
                    </a:fld>
                    <a:r>
                      <a:rPr lang="en-US" sz="1200" baseline="0" dirty="0" smtClean="0"/>
                      <a:t> cfs</a:t>
                    </a:r>
                  </a:p>
                </c:rich>
              </c:tx>
              <c:numFmt formatCode="#,##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5.7635471347331595E-2"/>
                      <c:h val="2.5168853893263343E-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dwtr_exterior_warm!$A$3:$A$307</c:f>
              <c:numCache>
                <c:formatCode>General</c:formatCode>
                <c:ptCount val="30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32.25</c:v>
                </c:pt>
                <c:pt idx="130">
                  <c:v>32.5</c:v>
                </c:pt>
                <c:pt idx="131">
                  <c:v>32.75</c:v>
                </c:pt>
                <c:pt idx="132">
                  <c:v>33</c:v>
                </c:pt>
                <c:pt idx="133">
                  <c:v>33.25</c:v>
                </c:pt>
                <c:pt idx="134">
                  <c:v>33.5</c:v>
                </c:pt>
                <c:pt idx="135">
                  <c:v>33.75</c:v>
                </c:pt>
                <c:pt idx="136">
                  <c:v>34</c:v>
                </c:pt>
                <c:pt idx="137">
                  <c:v>34.25</c:v>
                </c:pt>
                <c:pt idx="138">
                  <c:v>34.5</c:v>
                </c:pt>
                <c:pt idx="139">
                  <c:v>34.75</c:v>
                </c:pt>
                <c:pt idx="140">
                  <c:v>35</c:v>
                </c:pt>
                <c:pt idx="141">
                  <c:v>35.25</c:v>
                </c:pt>
                <c:pt idx="142">
                  <c:v>35.5</c:v>
                </c:pt>
                <c:pt idx="143">
                  <c:v>35.75</c:v>
                </c:pt>
                <c:pt idx="144">
                  <c:v>36</c:v>
                </c:pt>
                <c:pt idx="145">
                  <c:v>36.25</c:v>
                </c:pt>
                <c:pt idx="146">
                  <c:v>36.5</c:v>
                </c:pt>
                <c:pt idx="147">
                  <c:v>36.75</c:v>
                </c:pt>
                <c:pt idx="148">
                  <c:v>37</c:v>
                </c:pt>
                <c:pt idx="149">
                  <c:v>37.25</c:v>
                </c:pt>
                <c:pt idx="150">
                  <c:v>37.5</c:v>
                </c:pt>
                <c:pt idx="151">
                  <c:v>37.75</c:v>
                </c:pt>
                <c:pt idx="152">
                  <c:v>38</c:v>
                </c:pt>
                <c:pt idx="153">
                  <c:v>38.25</c:v>
                </c:pt>
                <c:pt idx="154">
                  <c:v>38.5</c:v>
                </c:pt>
                <c:pt idx="155">
                  <c:v>38.75</c:v>
                </c:pt>
                <c:pt idx="156">
                  <c:v>39</c:v>
                </c:pt>
                <c:pt idx="157">
                  <c:v>39.25</c:v>
                </c:pt>
                <c:pt idx="158">
                  <c:v>39.5</c:v>
                </c:pt>
                <c:pt idx="159">
                  <c:v>39.75</c:v>
                </c:pt>
                <c:pt idx="160">
                  <c:v>40</c:v>
                </c:pt>
                <c:pt idx="161">
                  <c:v>40.25</c:v>
                </c:pt>
                <c:pt idx="162">
                  <c:v>40.5</c:v>
                </c:pt>
                <c:pt idx="163">
                  <c:v>40.75</c:v>
                </c:pt>
                <c:pt idx="164">
                  <c:v>41</c:v>
                </c:pt>
                <c:pt idx="165">
                  <c:v>41.25</c:v>
                </c:pt>
                <c:pt idx="166">
                  <c:v>41.5</c:v>
                </c:pt>
                <c:pt idx="167">
                  <c:v>41.75</c:v>
                </c:pt>
                <c:pt idx="168">
                  <c:v>42</c:v>
                </c:pt>
                <c:pt idx="169">
                  <c:v>42.25</c:v>
                </c:pt>
                <c:pt idx="170">
                  <c:v>42.5</c:v>
                </c:pt>
                <c:pt idx="171">
                  <c:v>42.75</c:v>
                </c:pt>
                <c:pt idx="172">
                  <c:v>43</c:v>
                </c:pt>
                <c:pt idx="173">
                  <c:v>43.25</c:v>
                </c:pt>
                <c:pt idx="174">
                  <c:v>43.5</c:v>
                </c:pt>
                <c:pt idx="175">
                  <c:v>43.75</c:v>
                </c:pt>
                <c:pt idx="176">
                  <c:v>44</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pt idx="225">
                  <c:v>61.25</c:v>
                </c:pt>
                <c:pt idx="226">
                  <c:v>61.5</c:v>
                </c:pt>
                <c:pt idx="227">
                  <c:v>61.75</c:v>
                </c:pt>
                <c:pt idx="228">
                  <c:v>62</c:v>
                </c:pt>
                <c:pt idx="229">
                  <c:v>62.25</c:v>
                </c:pt>
                <c:pt idx="230">
                  <c:v>62.5</c:v>
                </c:pt>
                <c:pt idx="231">
                  <c:v>62.75</c:v>
                </c:pt>
                <c:pt idx="232">
                  <c:v>63</c:v>
                </c:pt>
                <c:pt idx="233">
                  <c:v>63.25</c:v>
                </c:pt>
                <c:pt idx="234">
                  <c:v>63.5</c:v>
                </c:pt>
                <c:pt idx="235">
                  <c:v>63.75</c:v>
                </c:pt>
                <c:pt idx="236">
                  <c:v>64</c:v>
                </c:pt>
                <c:pt idx="237">
                  <c:v>64.25</c:v>
                </c:pt>
                <c:pt idx="238">
                  <c:v>64.5</c:v>
                </c:pt>
                <c:pt idx="239">
                  <c:v>64.75</c:v>
                </c:pt>
                <c:pt idx="240">
                  <c:v>65</c:v>
                </c:pt>
                <c:pt idx="241">
                  <c:v>65.25</c:v>
                </c:pt>
                <c:pt idx="242">
                  <c:v>65.5</c:v>
                </c:pt>
                <c:pt idx="243">
                  <c:v>65.75</c:v>
                </c:pt>
                <c:pt idx="244">
                  <c:v>66</c:v>
                </c:pt>
                <c:pt idx="245">
                  <c:v>66.25</c:v>
                </c:pt>
                <c:pt idx="246">
                  <c:v>66.5</c:v>
                </c:pt>
                <c:pt idx="247">
                  <c:v>66.75</c:v>
                </c:pt>
                <c:pt idx="248">
                  <c:v>67</c:v>
                </c:pt>
                <c:pt idx="249">
                  <c:v>67.25</c:v>
                </c:pt>
                <c:pt idx="250">
                  <c:v>67.5</c:v>
                </c:pt>
                <c:pt idx="251">
                  <c:v>67.75</c:v>
                </c:pt>
                <c:pt idx="252">
                  <c:v>68</c:v>
                </c:pt>
                <c:pt idx="253">
                  <c:v>68.25</c:v>
                </c:pt>
                <c:pt idx="254">
                  <c:v>68.5</c:v>
                </c:pt>
                <c:pt idx="255">
                  <c:v>68.75</c:v>
                </c:pt>
                <c:pt idx="256">
                  <c:v>69</c:v>
                </c:pt>
                <c:pt idx="257">
                  <c:v>69.25</c:v>
                </c:pt>
                <c:pt idx="258">
                  <c:v>69.5</c:v>
                </c:pt>
                <c:pt idx="259">
                  <c:v>69.75</c:v>
                </c:pt>
                <c:pt idx="260">
                  <c:v>70</c:v>
                </c:pt>
                <c:pt idx="261">
                  <c:v>70.25</c:v>
                </c:pt>
                <c:pt idx="262">
                  <c:v>70.5</c:v>
                </c:pt>
                <c:pt idx="263">
                  <c:v>70.75</c:v>
                </c:pt>
                <c:pt idx="264">
                  <c:v>71</c:v>
                </c:pt>
                <c:pt idx="265">
                  <c:v>71.25</c:v>
                </c:pt>
                <c:pt idx="266">
                  <c:v>71.5</c:v>
                </c:pt>
                <c:pt idx="267">
                  <c:v>71.75</c:v>
                </c:pt>
                <c:pt idx="268">
                  <c:v>72</c:v>
                </c:pt>
                <c:pt idx="269">
                  <c:v>72.25</c:v>
                </c:pt>
                <c:pt idx="270">
                  <c:v>72.5</c:v>
                </c:pt>
                <c:pt idx="271">
                  <c:v>72.75</c:v>
                </c:pt>
                <c:pt idx="272">
                  <c:v>73</c:v>
                </c:pt>
                <c:pt idx="273">
                  <c:v>73.25</c:v>
                </c:pt>
                <c:pt idx="274">
                  <c:v>73.5</c:v>
                </c:pt>
                <c:pt idx="275">
                  <c:v>73.75</c:v>
                </c:pt>
                <c:pt idx="276">
                  <c:v>74</c:v>
                </c:pt>
                <c:pt idx="277">
                  <c:v>74.25</c:v>
                </c:pt>
                <c:pt idx="278">
                  <c:v>74.5</c:v>
                </c:pt>
                <c:pt idx="279">
                  <c:v>74.75</c:v>
                </c:pt>
                <c:pt idx="280">
                  <c:v>75</c:v>
                </c:pt>
                <c:pt idx="281">
                  <c:v>75.25</c:v>
                </c:pt>
                <c:pt idx="282">
                  <c:v>75.5</c:v>
                </c:pt>
                <c:pt idx="283">
                  <c:v>75.75</c:v>
                </c:pt>
                <c:pt idx="284">
                  <c:v>76</c:v>
                </c:pt>
                <c:pt idx="285">
                  <c:v>76.25</c:v>
                </c:pt>
                <c:pt idx="286">
                  <c:v>76.5</c:v>
                </c:pt>
                <c:pt idx="287">
                  <c:v>76.75</c:v>
                </c:pt>
                <c:pt idx="288">
                  <c:v>77</c:v>
                </c:pt>
                <c:pt idx="289">
                  <c:v>77.25</c:v>
                </c:pt>
                <c:pt idx="290">
                  <c:v>77.5</c:v>
                </c:pt>
                <c:pt idx="291">
                  <c:v>77.75</c:v>
                </c:pt>
                <c:pt idx="292">
                  <c:v>78</c:v>
                </c:pt>
                <c:pt idx="293">
                  <c:v>78.25</c:v>
                </c:pt>
                <c:pt idx="294">
                  <c:v>78.5</c:v>
                </c:pt>
                <c:pt idx="295">
                  <c:v>78.75</c:v>
                </c:pt>
                <c:pt idx="296">
                  <c:v>79</c:v>
                </c:pt>
                <c:pt idx="297">
                  <c:v>79.25</c:v>
                </c:pt>
                <c:pt idx="298">
                  <c:v>79.5</c:v>
                </c:pt>
                <c:pt idx="299">
                  <c:v>79.75</c:v>
                </c:pt>
                <c:pt idx="300">
                  <c:v>80</c:v>
                </c:pt>
                <c:pt idx="301">
                  <c:v>80.25</c:v>
                </c:pt>
                <c:pt idx="302">
                  <c:v>80.5</c:v>
                </c:pt>
                <c:pt idx="303">
                  <c:v>80.75</c:v>
                </c:pt>
                <c:pt idx="304">
                  <c:v>81</c:v>
                </c:pt>
              </c:numCache>
            </c:numRef>
          </c:xVal>
          <c:yVal>
            <c:numRef>
              <c:f>dwtr_exterior_warm!$H$3:$H$307</c:f>
              <c:numCache>
                <c:formatCode>General</c:formatCode>
                <c:ptCount val="305"/>
                <c:pt idx="0">
                  <c:v>12</c:v>
                </c:pt>
                <c:pt idx="1">
                  <c:v>12.406319673967801</c:v>
                </c:pt>
                <c:pt idx="2">
                  <c:v>12.8262101960007</c:v>
                </c:pt>
                <c:pt idx="3">
                  <c:v>13.2565480698191</c:v>
                </c:pt>
                <c:pt idx="4">
                  <c:v>13.6952171470852</c:v>
                </c:pt>
                <c:pt idx="5">
                  <c:v>14.140679878883001</c:v>
                </c:pt>
                <c:pt idx="6">
                  <c:v>14.5927827227123</c:v>
                </c:pt>
                <c:pt idx="7">
                  <c:v>15.049689966750901</c:v>
                </c:pt>
                <c:pt idx="8">
                  <c:v>15.5106697623833</c:v>
                </c:pt>
                <c:pt idx="9">
                  <c:v>16.146843181556999</c:v>
                </c:pt>
                <c:pt idx="10">
                  <c:v>16.730810633126399</c:v>
                </c:pt>
                <c:pt idx="11">
                  <c:v>17.2616650130227</c:v>
                </c:pt>
                <c:pt idx="12">
                  <c:v>17.740771964496901</c:v>
                </c:pt>
                <c:pt idx="13">
                  <c:v>18.173121484806799</c:v>
                </c:pt>
                <c:pt idx="14">
                  <c:v>18.568159601271201</c:v>
                </c:pt>
                <c:pt idx="15">
                  <c:v>18.938114966286602</c:v>
                </c:pt>
                <c:pt idx="16">
                  <c:v>19.294045457732601</c:v>
                </c:pt>
                <c:pt idx="17">
                  <c:v>19.346271717722999</c:v>
                </c:pt>
                <c:pt idx="18">
                  <c:v>19.431821228771099</c:v>
                </c:pt>
                <c:pt idx="19">
                  <c:v>19.484478086682799</c:v>
                </c:pt>
                <c:pt idx="20">
                  <c:v>19.572940223429399</c:v>
                </c:pt>
                <c:pt idx="21">
                  <c:v>19.626045062548499</c:v>
                </c:pt>
                <c:pt idx="22">
                  <c:v>19.715764233910701</c:v>
                </c:pt>
                <c:pt idx="23">
                  <c:v>19.7692092601181</c:v>
                </c:pt>
                <c:pt idx="24">
                  <c:v>19.8595590346469</c:v>
                </c:pt>
                <c:pt idx="25">
                  <c:v>20.000840860891699</c:v>
                </c:pt>
                <c:pt idx="26">
                  <c:v>20.1321240338746</c:v>
                </c:pt>
                <c:pt idx="27">
                  <c:v>20.256222854111101</c:v>
                </c:pt>
                <c:pt idx="28">
                  <c:v>20.375177811897899</c:v>
                </c:pt>
                <c:pt idx="29">
                  <c:v>20.490626510723299</c:v>
                </c:pt>
                <c:pt idx="30">
                  <c:v>20.6045271491516</c:v>
                </c:pt>
                <c:pt idx="31">
                  <c:v>20.717381766619098</c:v>
                </c:pt>
                <c:pt idx="32">
                  <c:v>20.829553707604799</c:v>
                </c:pt>
                <c:pt idx="33">
                  <c:v>20.941306068410402</c:v>
                </c:pt>
                <c:pt idx="34">
                  <c:v>21.071440056574001</c:v>
                </c:pt>
                <c:pt idx="35">
                  <c:v>21.2136880075976</c:v>
                </c:pt>
                <c:pt idx="36">
                  <c:v>21.3642607155241</c:v>
                </c:pt>
                <c:pt idx="37">
                  <c:v>21.5208598020781</c:v>
                </c:pt>
                <c:pt idx="38">
                  <c:v>21.681972852770599</c:v>
                </c:pt>
                <c:pt idx="39">
                  <c:v>21.846561448665</c:v>
                </c:pt>
                <c:pt idx="40">
                  <c:v>22.013892528206899</c:v>
                </c:pt>
                <c:pt idx="41">
                  <c:v>22.195920583805702</c:v>
                </c:pt>
                <c:pt idx="42">
                  <c:v>22.402031632276</c:v>
                </c:pt>
                <c:pt idx="43">
                  <c:v>22.625656527372001</c:v>
                </c:pt>
                <c:pt idx="44">
                  <c:v>22.862669706687999</c:v>
                </c:pt>
                <c:pt idx="45">
                  <c:v>23.110274246210899</c:v>
                </c:pt>
                <c:pt idx="46">
                  <c:v>23.366475769849</c:v>
                </c:pt>
                <c:pt idx="47">
                  <c:v>23.629809721908099</c:v>
                </c:pt>
                <c:pt idx="48">
                  <c:v>23.899170854182</c:v>
                </c:pt>
                <c:pt idx="49">
                  <c:v>24.180662565001398</c:v>
                </c:pt>
                <c:pt idx="50">
                  <c:v>24.482657621181001</c:v>
                </c:pt>
                <c:pt idx="51">
                  <c:v>24.8013519949338</c:v>
                </c:pt>
                <c:pt idx="52">
                  <c:v>25.133997589142201</c:v>
                </c:pt>
                <c:pt idx="53">
                  <c:v>25.478534774501501</c:v>
                </c:pt>
                <c:pt idx="54">
                  <c:v>25.833377058345</c:v>
                </c:pt>
                <c:pt idx="55">
                  <c:v>26.197276180896299</c:v>
                </c:pt>
                <c:pt idx="56">
                  <c:v>26.569233195566198</c:v>
                </c:pt>
                <c:pt idx="57">
                  <c:v>26.955991396919199</c:v>
                </c:pt>
                <c:pt idx="58">
                  <c:v>27.360922064412701</c:v>
                </c:pt>
                <c:pt idx="59">
                  <c:v>27.7816699926015</c:v>
                </c:pt>
                <c:pt idx="60">
                  <c:v>28.216387540328</c:v>
                </c:pt>
                <c:pt idx="61">
                  <c:v>28.663595179184501</c:v>
                </c:pt>
                <c:pt idx="62">
                  <c:v>29.122088279505999</c:v>
                </c:pt>
                <c:pt idx="63">
                  <c:v>29.590872413180701</c:v>
                </c:pt>
                <c:pt idx="64">
                  <c:v>30.069117049546399</c:v>
                </c:pt>
                <c:pt idx="65">
                  <c:v>30.6190245999423</c:v>
                </c:pt>
                <c:pt idx="66">
                  <c:v>31.188158540453198</c:v>
                </c:pt>
                <c:pt idx="67">
                  <c:v>31.7746673440218</c:v>
                </c:pt>
                <c:pt idx="68">
                  <c:v>32.377037373337501</c:v>
                </c:pt>
                <c:pt idx="69">
                  <c:v>32.994012125900099</c:v>
                </c:pt>
                <c:pt idx="70">
                  <c:v>33.624535008153799</c:v>
                </c:pt>
                <c:pt idx="71">
                  <c:v>34.267707650006002</c:v>
                </c:pt>
                <c:pt idx="72">
                  <c:v>34.922758827953501</c:v>
                </c:pt>
                <c:pt idx="73">
                  <c:v>35.645950104542898</c:v>
                </c:pt>
                <c:pt idx="74">
                  <c:v>36.389192580118298</c:v>
                </c:pt>
                <c:pt idx="75">
                  <c:v>37.151038910500702</c:v>
                </c:pt>
                <c:pt idx="76">
                  <c:v>37.930259467652803</c:v>
                </c:pt>
                <c:pt idx="77">
                  <c:v>38.7257979605656</c:v>
                </c:pt>
                <c:pt idx="78">
                  <c:v>39.5367382006188</c:v>
                </c:pt>
                <c:pt idx="79">
                  <c:v>40.362278725466901</c:v>
                </c:pt>
                <c:pt idx="80">
                  <c:v>41.2017130952907</c:v>
                </c:pt>
                <c:pt idx="81">
                  <c:v>42.063230521637003</c:v>
                </c:pt>
                <c:pt idx="82">
                  <c:v>42.9455508679602</c:v>
                </c:pt>
                <c:pt idx="83">
                  <c:v>43.847414422698598</c:v>
                </c:pt>
                <c:pt idx="84">
                  <c:v>44.7677457144828</c:v>
                </c:pt>
                <c:pt idx="85">
                  <c:v>45.7055841501112</c:v>
                </c:pt>
                <c:pt idx="86">
                  <c:v>46.660076343182197</c:v>
                </c:pt>
                <c:pt idx="87">
                  <c:v>47.630459156836302</c:v>
                </c:pt>
                <c:pt idx="88">
                  <c:v>48.616046107402099</c:v>
                </c:pt>
                <c:pt idx="89">
                  <c:v>49.616216338315198</c:v>
                </c:pt>
                <c:pt idx="90">
                  <c:v>50.637271900844901</c:v>
                </c:pt>
                <c:pt idx="91">
                  <c:v>51.678122530459497</c:v>
                </c:pt>
                <c:pt idx="92">
                  <c:v>52.737793018606098</c:v>
                </c:pt>
                <c:pt idx="93">
                  <c:v>53.815405702683002</c:v>
                </c:pt>
                <c:pt idx="94">
                  <c:v>54.910166333156802</c:v>
                </c:pt>
                <c:pt idx="95">
                  <c:v>56.021352541477697</c:v>
                </c:pt>
                <c:pt idx="96">
                  <c:v>57.148304337251297</c:v>
                </c:pt>
                <c:pt idx="97">
                  <c:v>58.428233890036701</c:v>
                </c:pt>
                <c:pt idx="98">
                  <c:v>59.731702748523603</c:v>
                </c:pt>
                <c:pt idx="99">
                  <c:v>61.057598216798603</c:v>
                </c:pt>
                <c:pt idx="100">
                  <c:v>62.404910078987001</c:v>
                </c:pt>
                <c:pt idx="101">
                  <c:v>63.772716488722203</c:v>
                </c:pt>
                <c:pt idx="102">
                  <c:v>65.160172374391607</c:v>
                </c:pt>
                <c:pt idx="103">
                  <c:v>66.5664998205323</c:v>
                </c:pt>
                <c:pt idx="104">
                  <c:v>67.990980019143294</c:v>
                </c:pt>
                <c:pt idx="105">
                  <c:v>69.632316657819104</c:v>
                </c:pt>
                <c:pt idx="106">
                  <c:v>71.301120964203406</c:v>
                </c:pt>
                <c:pt idx="107">
                  <c:v>72.996137801193896</c:v>
                </c:pt>
                <c:pt idx="108">
                  <c:v>74.716215195534403</c:v>
                </c:pt>
                <c:pt idx="109">
                  <c:v>76.460291455280696</c:v>
                </c:pt>
                <c:pt idx="110">
                  <c:v>78.227384430786699</c:v>
                </c:pt>
                <c:pt idx="111">
                  <c:v>80.016582482805205</c:v>
                </c:pt>
                <c:pt idx="112">
                  <c:v>81.827036824460706</c:v>
                </c:pt>
                <c:pt idx="113">
                  <c:v>83.547279018033706</c:v>
                </c:pt>
                <c:pt idx="114">
                  <c:v>85.284604425904504</c:v>
                </c:pt>
                <c:pt idx="115">
                  <c:v>87.038459531143005</c:v>
                </c:pt>
                <c:pt idx="116">
                  <c:v>88.808322508548201</c:v>
                </c:pt>
                <c:pt idx="117">
                  <c:v>90.593700402182293</c:v>
                </c:pt>
                <c:pt idx="118">
                  <c:v>92.3941266410841</c:v>
                </c:pt>
                <c:pt idx="119">
                  <c:v>94.2091588435581</c:v>
                </c:pt>
                <c:pt idx="120">
                  <c:v>96.038376868898794</c:v>
                </c:pt>
                <c:pt idx="121">
                  <c:v>97.881381082244005</c:v>
                </c:pt>
                <c:pt idx="122">
                  <c:v>99.738899572311198</c:v>
                </c:pt>
                <c:pt idx="123">
                  <c:v>101.610492723037</c:v>
                </c:pt>
                <c:pt idx="124">
                  <c:v>103.495744024359</c:v>
                </c:pt>
                <c:pt idx="125">
                  <c:v>105.394258183292</c:v>
                </c:pt>
                <c:pt idx="126">
                  <c:v>107.305659442387</c:v>
                </c:pt>
                <c:pt idx="127">
                  <c:v>109.229590077862</c:v>
                </c:pt>
                <c:pt idx="128">
                  <c:v>111.165709054011</c:v>
                </c:pt>
                <c:pt idx="129">
                  <c:v>113.042013424844</c:v>
                </c:pt>
                <c:pt idx="130">
                  <c:v>114.93065459431899</c:v>
                </c:pt>
                <c:pt idx="131">
                  <c:v>116.831256099569</c:v>
                </c:pt>
                <c:pt idx="132">
                  <c:v>118.743460886832</c:v>
                </c:pt>
                <c:pt idx="133">
                  <c:v>120.666929799871</c:v>
                </c:pt>
                <c:pt idx="134">
                  <c:v>122.601340223764</c:v>
                </c:pt>
                <c:pt idx="135">
                  <c:v>124.546384864771</c:v>
                </c:pt>
                <c:pt idx="136">
                  <c:v>126.50177064974601</c:v>
                </c:pt>
                <c:pt idx="137">
                  <c:v>128.46721773088899</c:v>
                </c:pt>
                <c:pt idx="138">
                  <c:v>130.43970005819</c:v>
                </c:pt>
                <c:pt idx="139">
                  <c:v>132.41909826065799</c:v>
                </c:pt>
                <c:pt idx="140">
                  <c:v>134.405295900124</c:v>
                </c:pt>
                <c:pt idx="141">
                  <c:v>136.39817936321501</c:v>
                </c:pt>
                <c:pt idx="142">
                  <c:v>138.39763775926599</c:v>
                </c:pt>
                <c:pt idx="143">
                  <c:v>140.40356282373099</c:v>
                </c:pt>
                <c:pt idx="144">
                  <c:v>142.41584882668201</c:v>
                </c:pt>
                <c:pt idx="145">
                  <c:v>144.43439248602499</c:v>
                </c:pt>
                <c:pt idx="146">
                  <c:v>146.456275619769</c:v>
                </c:pt>
                <c:pt idx="147">
                  <c:v>148.48149120465899</c:v>
                </c:pt>
                <c:pt idx="148">
                  <c:v>150.51003125467</c:v>
                </c:pt>
                <c:pt idx="149">
                  <c:v>152.54188688143799</c:v>
                </c:pt>
                <c:pt idx="150">
                  <c:v>154.577048351504</c:v>
                </c:pt>
                <c:pt idx="151">
                  <c:v>156.615505140529</c:v>
                </c:pt>
                <c:pt idx="152">
                  <c:v>158.65724598463001</c:v>
                </c:pt>
                <c:pt idx="153">
                  <c:v>160.459736878103</c:v>
                </c:pt>
                <c:pt idx="154">
                  <c:v>162.263437739647</c:v>
                </c:pt>
                <c:pt idx="155">
                  <c:v>164.06836601575699</c:v>
                </c:pt>
                <c:pt idx="156">
                  <c:v>165.87453831372599</c:v>
                </c:pt>
                <c:pt idx="157">
                  <c:v>167.68197042978699</c:v>
                </c:pt>
                <c:pt idx="158">
                  <c:v>169.490677376424</c:v>
                </c:pt>
                <c:pt idx="159">
                  <c:v>171.30067340885799</c:v>
                </c:pt>
                <c:pt idx="160">
                  <c:v>173.111972050731</c:v>
                </c:pt>
                <c:pt idx="161">
                  <c:v>174.03721740803601</c:v>
                </c:pt>
                <c:pt idx="162">
                  <c:v>174.96271713544701</c:v>
                </c:pt>
                <c:pt idx="163">
                  <c:v>175.88847577995401</c:v>
                </c:pt>
                <c:pt idx="164">
                  <c:v>176.81449778681599</c:v>
                </c:pt>
                <c:pt idx="165">
                  <c:v>177.740787501499</c:v>
                </c:pt>
                <c:pt idx="166">
                  <c:v>178.66734917158101</c:v>
                </c:pt>
                <c:pt idx="167">
                  <c:v>179.59418694862001</c:v>
                </c:pt>
                <c:pt idx="168">
                  <c:v>180.52130488999001</c:v>
                </c:pt>
                <c:pt idx="169">
                  <c:v>180.953242797938</c:v>
                </c:pt>
                <c:pt idx="170">
                  <c:v>181.38535262955699</c:v>
                </c:pt>
                <c:pt idx="171">
                  <c:v>181.81763474082601</c:v>
                </c:pt>
                <c:pt idx="172">
                  <c:v>182.25008948613501</c:v>
                </c:pt>
                <c:pt idx="173">
                  <c:v>182.68271721838801</c:v>
                </c:pt>
                <c:pt idx="174">
                  <c:v>183.115518287719</c:v>
                </c:pt>
                <c:pt idx="175">
                  <c:v>183.54849304252201</c:v>
                </c:pt>
                <c:pt idx="176">
                  <c:v>183.981641830618</c:v>
                </c:pt>
                <c:pt idx="177">
                  <c:v>187.206131130638</c:v>
                </c:pt>
                <c:pt idx="178">
                  <c:v>190.43144531137099</c:v>
                </c:pt>
                <c:pt idx="179">
                  <c:v>193.65756342592101</c:v>
                </c:pt>
                <c:pt idx="180">
                  <c:v>196.88446570714501</c:v>
                </c:pt>
                <c:pt idx="181">
                  <c:v>200.11213348129701</c:v>
                </c:pt>
                <c:pt idx="182">
                  <c:v>203.340549089353</c:v>
                </c:pt>
                <c:pt idx="183">
                  <c:v>206.56969581524399</c:v>
                </c:pt>
                <c:pt idx="184">
                  <c:v>209.79955782027301</c:v>
                </c:pt>
                <c:pt idx="185">
                  <c:v>213.03012008308801</c:v>
                </c:pt>
                <c:pt idx="186">
                  <c:v>216.26136834466701</c:v>
                </c:pt>
                <c:pt idx="187">
                  <c:v>219.49328905781701</c:v>
                </c:pt>
                <c:pt idx="188">
                  <c:v>222.72586934075301</c:v>
                </c:pt>
                <c:pt idx="189">
                  <c:v>225.95909693437801</c:v>
                </c:pt>
                <c:pt idx="190">
                  <c:v>229.192960162899</c:v>
                </c:pt>
                <c:pt idx="191">
                  <c:v>232.42744789749401</c:v>
                </c:pt>
                <c:pt idx="192">
                  <c:v>235.662549522739</c:v>
                </c:pt>
                <c:pt idx="193">
                  <c:v>238.89825490554799</c:v>
                </c:pt>
                <c:pt idx="194">
                  <c:v>242.13447806609</c:v>
                </c:pt>
                <c:pt idx="195">
                  <c:v>245.37121220944101</c:v>
                </c:pt>
                <c:pt idx="196">
                  <c:v>248.60845083089299</c:v>
                </c:pt>
                <c:pt idx="197">
                  <c:v>251.84618769955401</c:v>
                </c:pt>
                <c:pt idx="198">
                  <c:v>255.084416843089</c:v>
                </c:pt>
                <c:pt idx="199">
                  <c:v>258.32313253349599</c:v>
                </c:pt>
                <c:pt idx="200">
                  <c:v>261.56232927384201</c:v>
                </c:pt>
                <c:pt idx="201">
                  <c:v>264.802001785877</c:v>
                </c:pt>
                <c:pt idx="202">
                  <c:v>268.04214499846597</c:v>
                </c:pt>
                <c:pt idx="203">
                  <c:v>271.28275403676099</c:v>
                </c:pt>
                <c:pt idx="204">
                  <c:v>274.52382421207602</c:v>
                </c:pt>
                <c:pt idx="205">
                  <c:v>277.76535101239102</c:v>
                </c:pt>
                <c:pt idx="206">
                  <c:v>281.00733009345998</c:v>
                </c:pt>
                <c:pt idx="207">
                  <c:v>284.24975727045501</c:v>
                </c:pt>
                <c:pt idx="208">
                  <c:v>287.492628510131</c:v>
                </c:pt>
                <c:pt idx="209">
                  <c:v>290.750711127285</c:v>
                </c:pt>
                <c:pt idx="210">
                  <c:v>294.00926200916899</c:v>
                </c:pt>
                <c:pt idx="211">
                  <c:v>297.26827673672699</c:v>
                </c:pt>
                <c:pt idx="212">
                  <c:v>300.52775104558202</c:v>
                </c:pt>
                <c:pt idx="213">
                  <c:v>303.78768081878098</c:v>
                </c:pt>
                <c:pt idx="214">
                  <c:v>307.04806207995802</c:v>
                </c:pt>
                <c:pt idx="215">
                  <c:v>310.30889098687601</c:v>
                </c:pt>
                <c:pt idx="216">
                  <c:v>313.57016382534903</c:v>
                </c:pt>
                <c:pt idx="217">
                  <c:v>316.83187700348299</c:v>
                </c:pt>
                <c:pt idx="218">
                  <c:v>320.09402704625199</c:v>
                </c:pt>
                <c:pt idx="219">
                  <c:v>323.356610590358</c:v>
                </c:pt>
                <c:pt idx="220">
                  <c:v>326.61962437937001</c:v>
                </c:pt>
                <c:pt idx="221">
                  <c:v>329.88306525912799</c:v>
                </c:pt>
                <c:pt idx="222">
                  <c:v>333.14693017338101</c:v>
                </c:pt>
                <c:pt idx="223">
                  <c:v>336.41121615966199</c:v>
                </c:pt>
                <c:pt idx="224">
                  <c:v>339.67592034537103</c:v>
                </c:pt>
                <c:pt idx="225">
                  <c:v>342.94103994405998</c:v>
                </c:pt>
                <c:pt idx="226">
                  <c:v>346.20657225190701</c:v>
                </c:pt>
                <c:pt idx="227">
                  <c:v>349.472514644363</c:v>
                </c:pt>
                <c:pt idx="228">
                  <c:v>352.73886457297903</c:v>
                </c:pt>
                <c:pt idx="229">
                  <c:v>356.00561956237198</c:v>
                </c:pt>
                <c:pt idx="230">
                  <c:v>359.27277720734799</c:v>
                </c:pt>
                <c:pt idx="231">
                  <c:v>362.54033517016899</c:v>
                </c:pt>
                <c:pt idx="232">
                  <c:v>365.80829117794298</c:v>
                </c:pt>
                <c:pt idx="233">
                  <c:v>369.07664302013598</c:v>
                </c:pt>
                <c:pt idx="234">
                  <c:v>372.34538854621502</c:v>
                </c:pt>
                <c:pt idx="235">
                  <c:v>375.61452566338198</c:v>
                </c:pt>
                <c:pt idx="236">
                  <c:v>378.88405233443001</c:v>
                </c:pt>
                <c:pt idx="237">
                  <c:v>382.15396657568601</c:v>
                </c:pt>
                <c:pt idx="238">
                  <c:v>385.42426645505202</c:v>
                </c:pt>
                <c:pt idx="239">
                  <c:v>388.69495009013201</c:v>
                </c:pt>
                <c:pt idx="240">
                  <c:v>391.96601564644698</c:v>
                </c:pt>
                <c:pt idx="241">
                  <c:v>395.25227497181203</c:v>
                </c:pt>
                <c:pt idx="242">
                  <c:v>398.53884733763601</c:v>
                </c:pt>
                <c:pt idx="243">
                  <c:v>401.82573231745698</c:v>
                </c:pt>
                <c:pt idx="244">
                  <c:v>405.112929492376</c:v>
                </c:pt>
                <c:pt idx="245">
                  <c:v>408.40043845079998</c:v>
                </c:pt>
                <c:pt idx="246">
                  <c:v>411.68825878819598</c:v>
                </c:pt>
                <c:pt idx="247">
                  <c:v>414.97639010685998</c:v>
                </c:pt>
                <c:pt idx="248">
                  <c:v>418.26483201569198</c:v>
                </c:pt>
                <c:pt idx="249">
                  <c:v>421.55358412997901</c:v>
                </c:pt>
                <c:pt idx="250">
                  <c:v>424.84264607119502</c:v>
                </c:pt>
                <c:pt idx="251">
                  <c:v>428.132017466793</c:v>
                </c:pt>
                <c:pt idx="252">
                  <c:v>431.42169795002502</c:v>
                </c:pt>
                <c:pt idx="253">
                  <c:v>434.71168715975301</c:v>
                </c:pt>
                <c:pt idx="254">
                  <c:v>438.00198474027701</c:v>
                </c:pt>
                <c:pt idx="255">
                  <c:v>441.292590341162</c:v>
                </c:pt>
                <c:pt idx="256">
                  <c:v>444.58350361708301</c:v>
                </c:pt>
                <c:pt idx="257">
                  <c:v>447.874724227662</c:v>
                </c:pt>
                <c:pt idx="258">
                  <c:v>451.16629071632798</c:v>
                </c:pt>
                <c:pt idx="259">
                  <c:v>454.45820210024999</c:v>
                </c:pt>
                <c:pt idx="260">
                  <c:v>457.75045741644499</c:v>
                </c:pt>
                <c:pt idx="261">
                  <c:v>461.04305572117198</c:v>
                </c:pt>
                <c:pt idx="262">
                  <c:v>464.33599608935498</c:v>
                </c:pt>
                <c:pt idx="263">
                  <c:v>467.62927761402102</c:v>
                </c:pt>
                <c:pt idx="264">
                  <c:v>470.92289940576597</c:v>
                </c:pt>
                <c:pt idx="265">
                  <c:v>474.21686059222998</c:v>
                </c:pt>
                <c:pt idx="266">
                  <c:v>477.51116031760603</c:v>
                </c:pt>
                <c:pt idx="267">
                  <c:v>480.80579774214999</c:v>
                </c:pt>
                <c:pt idx="268">
                  <c:v>484.10077204172302</c:v>
                </c:pt>
                <c:pt idx="269">
                  <c:v>487.39608240733997</c:v>
                </c:pt>
                <c:pt idx="270">
                  <c:v>490.69172804474198</c:v>
                </c:pt>
                <c:pt idx="271">
                  <c:v>493.987708173974</c:v>
                </c:pt>
                <c:pt idx="272">
                  <c:v>497.28402202898701</c:v>
                </c:pt>
                <c:pt idx="273">
                  <c:v>500.59552030275302</c:v>
                </c:pt>
                <c:pt idx="274">
                  <c:v>503.90733470663503</c:v>
                </c:pt>
                <c:pt idx="275">
                  <c:v>507.21946478483102</c:v>
                </c:pt>
                <c:pt idx="276">
                  <c:v>510.53191008826298</c:v>
                </c:pt>
                <c:pt idx="277">
                  <c:v>513.84467017438897</c:v>
                </c:pt>
                <c:pt idx="278">
                  <c:v>517.15774460703403</c:v>
                </c:pt>
                <c:pt idx="279">
                  <c:v>520.47113295621898</c:v>
                </c:pt>
                <c:pt idx="280">
                  <c:v>523.78483479799797</c:v>
                </c:pt>
                <c:pt idx="281">
                  <c:v>527.09884971429699</c:v>
                </c:pt>
                <c:pt idx="282">
                  <c:v>530.413177292765</c:v>
                </c:pt>
                <c:pt idx="283">
                  <c:v>533.72781712662402</c:v>
                </c:pt>
                <c:pt idx="284">
                  <c:v>537.04276881452495</c:v>
                </c:pt>
                <c:pt idx="285">
                  <c:v>540.35803196041195</c:v>
                </c:pt>
                <c:pt idx="286">
                  <c:v>543.673606173385</c:v>
                </c:pt>
                <c:pt idx="287">
                  <c:v>546.98949106757004</c:v>
                </c:pt>
                <c:pt idx="288">
                  <c:v>550.30568626199602</c:v>
                </c:pt>
                <c:pt idx="289">
                  <c:v>553.62219138047101</c:v>
                </c:pt>
                <c:pt idx="290">
                  <c:v>556.93897496436</c:v>
                </c:pt>
                <c:pt idx="291">
                  <c:v>560.256037067119</c:v>
                </c:pt>
                <c:pt idx="292">
                  <c:v>563.57337773871495</c:v>
                </c:pt>
                <c:pt idx="293">
                  <c:v>566.890997025714</c:v>
                </c:pt>
                <c:pt idx="294">
                  <c:v>570.208894971365</c:v>
                </c:pt>
                <c:pt idx="295">
                  <c:v>573.52707161568003</c:v>
                </c:pt>
                <c:pt idx="296">
                  <c:v>576.84552699551796</c:v>
                </c:pt>
                <c:pt idx="297">
                  <c:v>580.16426114465696</c:v>
                </c:pt>
                <c:pt idx="298">
                  <c:v>583.48327409387105</c:v>
                </c:pt>
                <c:pt idx="299">
                  <c:v>586.80256587100405</c:v>
                </c:pt>
                <c:pt idx="300">
                  <c:v>590.12213650103899</c:v>
                </c:pt>
                <c:pt idx="301">
                  <c:v>593.44198600616596</c:v>
                </c:pt>
                <c:pt idx="302">
                  <c:v>596.76211440584905</c:v>
                </c:pt>
                <c:pt idx="303">
                  <c:v>600.08252171689401</c:v>
                </c:pt>
                <c:pt idx="304">
                  <c:v>603.40320795350601</c:v>
                </c:pt>
              </c:numCache>
            </c:numRef>
          </c:yVal>
          <c:smooth val="1"/>
        </c:ser>
        <c:dLbls>
          <c:showLegendKey val="0"/>
          <c:showVal val="0"/>
          <c:showCatName val="0"/>
          <c:showSerName val="0"/>
          <c:showPercent val="0"/>
          <c:showBubbleSize val="0"/>
        </c:dLbls>
        <c:axId val="458436776"/>
        <c:axId val="458438736"/>
        <c:extLst/>
      </c:scatterChart>
      <c:scatterChart>
        <c:scatterStyle val="smoothMarker"/>
        <c:varyColors val="0"/>
        <c:ser>
          <c:idx val="14"/>
          <c:order val="2"/>
          <c:tx>
            <c:strRef>
              <c:f>dwtr_exterior_warm!$M$2</c:f>
              <c:strCache>
                <c:ptCount val="1"/>
                <c:pt idx="0">
                  <c:v>Capture Vel Lo</c:v>
                </c:pt>
              </c:strCache>
            </c:strRef>
          </c:tx>
          <c:spPr>
            <a:ln w="19050" cap="rnd">
              <a:solidFill>
                <a:srgbClr val="00B0F0"/>
              </a:solidFill>
              <a:prstDash val="sysDot"/>
              <a:round/>
            </a:ln>
            <a:effectLst/>
          </c:spPr>
          <c:marker>
            <c:symbol val="none"/>
          </c:marker>
          <c:xVal>
            <c:numRef>
              <c:f>dwtr_exterior_warm!$A$3:$A$307</c:f>
              <c:numCache>
                <c:formatCode>General</c:formatCode>
                <c:ptCount val="30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32.25</c:v>
                </c:pt>
                <c:pt idx="130">
                  <c:v>32.5</c:v>
                </c:pt>
                <c:pt idx="131">
                  <c:v>32.75</c:v>
                </c:pt>
                <c:pt idx="132">
                  <c:v>33</c:v>
                </c:pt>
                <c:pt idx="133">
                  <c:v>33.25</c:v>
                </c:pt>
                <c:pt idx="134">
                  <c:v>33.5</c:v>
                </c:pt>
                <c:pt idx="135">
                  <c:v>33.75</c:v>
                </c:pt>
                <c:pt idx="136">
                  <c:v>34</c:v>
                </c:pt>
                <c:pt idx="137">
                  <c:v>34.25</c:v>
                </c:pt>
                <c:pt idx="138">
                  <c:v>34.5</c:v>
                </c:pt>
                <c:pt idx="139">
                  <c:v>34.75</c:v>
                </c:pt>
                <c:pt idx="140">
                  <c:v>35</c:v>
                </c:pt>
                <c:pt idx="141">
                  <c:v>35.25</c:v>
                </c:pt>
                <c:pt idx="142">
                  <c:v>35.5</c:v>
                </c:pt>
                <c:pt idx="143">
                  <c:v>35.75</c:v>
                </c:pt>
                <c:pt idx="144">
                  <c:v>36</c:v>
                </c:pt>
                <c:pt idx="145">
                  <c:v>36.25</c:v>
                </c:pt>
                <c:pt idx="146">
                  <c:v>36.5</c:v>
                </c:pt>
                <c:pt idx="147">
                  <c:v>36.75</c:v>
                </c:pt>
                <c:pt idx="148">
                  <c:v>37</c:v>
                </c:pt>
                <c:pt idx="149">
                  <c:v>37.25</c:v>
                </c:pt>
                <c:pt idx="150">
                  <c:v>37.5</c:v>
                </c:pt>
                <c:pt idx="151">
                  <c:v>37.75</c:v>
                </c:pt>
                <c:pt idx="152">
                  <c:v>38</c:v>
                </c:pt>
                <c:pt idx="153">
                  <c:v>38.25</c:v>
                </c:pt>
                <c:pt idx="154">
                  <c:v>38.5</c:v>
                </c:pt>
                <c:pt idx="155">
                  <c:v>38.75</c:v>
                </c:pt>
                <c:pt idx="156">
                  <c:v>39</c:v>
                </c:pt>
                <c:pt idx="157">
                  <c:v>39.25</c:v>
                </c:pt>
                <c:pt idx="158">
                  <c:v>39.5</c:v>
                </c:pt>
                <c:pt idx="159">
                  <c:v>39.75</c:v>
                </c:pt>
                <c:pt idx="160">
                  <c:v>40</c:v>
                </c:pt>
                <c:pt idx="161">
                  <c:v>40.25</c:v>
                </c:pt>
                <c:pt idx="162">
                  <c:v>40.5</c:v>
                </c:pt>
                <c:pt idx="163">
                  <c:v>40.75</c:v>
                </c:pt>
                <c:pt idx="164">
                  <c:v>41</c:v>
                </c:pt>
                <c:pt idx="165">
                  <c:v>41.25</c:v>
                </c:pt>
                <c:pt idx="166">
                  <c:v>41.5</c:v>
                </c:pt>
                <c:pt idx="167">
                  <c:v>41.75</c:v>
                </c:pt>
                <c:pt idx="168">
                  <c:v>42</c:v>
                </c:pt>
                <c:pt idx="169">
                  <c:v>42.25</c:v>
                </c:pt>
                <c:pt idx="170">
                  <c:v>42.5</c:v>
                </c:pt>
                <c:pt idx="171">
                  <c:v>42.75</c:v>
                </c:pt>
                <c:pt idx="172">
                  <c:v>43</c:v>
                </c:pt>
                <c:pt idx="173">
                  <c:v>43.25</c:v>
                </c:pt>
                <c:pt idx="174">
                  <c:v>43.5</c:v>
                </c:pt>
                <c:pt idx="175">
                  <c:v>43.75</c:v>
                </c:pt>
                <c:pt idx="176">
                  <c:v>44</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pt idx="225">
                  <c:v>61.25</c:v>
                </c:pt>
                <c:pt idx="226">
                  <c:v>61.5</c:v>
                </c:pt>
                <c:pt idx="227">
                  <c:v>61.75</c:v>
                </c:pt>
                <c:pt idx="228">
                  <c:v>62</c:v>
                </c:pt>
                <c:pt idx="229">
                  <c:v>62.25</c:v>
                </c:pt>
                <c:pt idx="230">
                  <c:v>62.5</c:v>
                </c:pt>
                <c:pt idx="231">
                  <c:v>62.75</c:v>
                </c:pt>
                <c:pt idx="232">
                  <c:v>63</c:v>
                </c:pt>
                <c:pt idx="233">
                  <c:v>63.25</c:v>
                </c:pt>
                <c:pt idx="234">
                  <c:v>63.5</c:v>
                </c:pt>
                <c:pt idx="235">
                  <c:v>63.75</c:v>
                </c:pt>
                <c:pt idx="236">
                  <c:v>64</c:v>
                </c:pt>
                <c:pt idx="237">
                  <c:v>64.25</c:v>
                </c:pt>
                <c:pt idx="238">
                  <c:v>64.5</c:v>
                </c:pt>
                <c:pt idx="239">
                  <c:v>64.75</c:v>
                </c:pt>
                <c:pt idx="240">
                  <c:v>65</c:v>
                </c:pt>
                <c:pt idx="241">
                  <c:v>65.25</c:v>
                </c:pt>
                <c:pt idx="242">
                  <c:v>65.5</c:v>
                </c:pt>
                <c:pt idx="243">
                  <c:v>65.75</c:v>
                </c:pt>
                <c:pt idx="244">
                  <c:v>66</c:v>
                </c:pt>
                <c:pt idx="245">
                  <c:v>66.25</c:v>
                </c:pt>
                <c:pt idx="246">
                  <c:v>66.5</c:v>
                </c:pt>
                <c:pt idx="247">
                  <c:v>66.75</c:v>
                </c:pt>
                <c:pt idx="248">
                  <c:v>67</c:v>
                </c:pt>
                <c:pt idx="249">
                  <c:v>67.25</c:v>
                </c:pt>
                <c:pt idx="250">
                  <c:v>67.5</c:v>
                </c:pt>
                <c:pt idx="251">
                  <c:v>67.75</c:v>
                </c:pt>
                <c:pt idx="252">
                  <c:v>68</c:v>
                </c:pt>
                <c:pt idx="253">
                  <c:v>68.25</c:v>
                </c:pt>
                <c:pt idx="254">
                  <c:v>68.5</c:v>
                </c:pt>
                <c:pt idx="255">
                  <c:v>68.75</c:v>
                </c:pt>
                <c:pt idx="256">
                  <c:v>69</c:v>
                </c:pt>
                <c:pt idx="257">
                  <c:v>69.25</c:v>
                </c:pt>
                <c:pt idx="258">
                  <c:v>69.5</c:v>
                </c:pt>
                <c:pt idx="259">
                  <c:v>69.75</c:v>
                </c:pt>
                <c:pt idx="260">
                  <c:v>70</c:v>
                </c:pt>
                <c:pt idx="261">
                  <c:v>70.25</c:v>
                </c:pt>
                <c:pt idx="262">
                  <c:v>70.5</c:v>
                </c:pt>
                <c:pt idx="263">
                  <c:v>70.75</c:v>
                </c:pt>
                <c:pt idx="264">
                  <c:v>71</c:v>
                </c:pt>
                <c:pt idx="265">
                  <c:v>71.25</c:v>
                </c:pt>
                <c:pt idx="266">
                  <c:v>71.5</c:v>
                </c:pt>
                <c:pt idx="267">
                  <c:v>71.75</c:v>
                </c:pt>
                <c:pt idx="268">
                  <c:v>72</c:v>
                </c:pt>
                <c:pt idx="269">
                  <c:v>72.25</c:v>
                </c:pt>
                <c:pt idx="270">
                  <c:v>72.5</c:v>
                </c:pt>
                <c:pt idx="271">
                  <c:v>72.75</c:v>
                </c:pt>
                <c:pt idx="272">
                  <c:v>73</c:v>
                </c:pt>
                <c:pt idx="273">
                  <c:v>73.25</c:v>
                </c:pt>
                <c:pt idx="274">
                  <c:v>73.5</c:v>
                </c:pt>
                <c:pt idx="275">
                  <c:v>73.75</c:v>
                </c:pt>
                <c:pt idx="276">
                  <c:v>74</c:v>
                </c:pt>
                <c:pt idx="277">
                  <c:v>74.25</c:v>
                </c:pt>
                <c:pt idx="278">
                  <c:v>74.5</c:v>
                </c:pt>
                <c:pt idx="279">
                  <c:v>74.75</c:v>
                </c:pt>
                <c:pt idx="280">
                  <c:v>75</c:v>
                </c:pt>
                <c:pt idx="281">
                  <c:v>75.25</c:v>
                </c:pt>
                <c:pt idx="282">
                  <c:v>75.5</c:v>
                </c:pt>
                <c:pt idx="283">
                  <c:v>75.75</c:v>
                </c:pt>
                <c:pt idx="284">
                  <c:v>76</c:v>
                </c:pt>
                <c:pt idx="285">
                  <c:v>76.25</c:v>
                </c:pt>
                <c:pt idx="286">
                  <c:v>76.5</c:v>
                </c:pt>
                <c:pt idx="287">
                  <c:v>76.75</c:v>
                </c:pt>
                <c:pt idx="288">
                  <c:v>77</c:v>
                </c:pt>
                <c:pt idx="289">
                  <c:v>77.25</c:v>
                </c:pt>
                <c:pt idx="290">
                  <c:v>77.5</c:v>
                </c:pt>
                <c:pt idx="291">
                  <c:v>77.75</c:v>
                </c:pt>
                <c:pt idx="292">
                  <c:v>78</c:v>
                </c:pt>
                <c:pt idx="293">
                  <c:v>78.25</c:v>
                </c:pt>
                <c:pt idx="294">
                  <c:v>78.5</c:v>
                </c:pt>
                <c:pt idx="295">
                  <c:v>78.75</c:v>
                </c:pt>
                <c:pt idx="296">
                  <c:v>79</c:v>
                </c:pt>
                <c:pt idx="297">
                  <c:v>79.25</c:v>
                </c:pt>
                <c:pt idx="298">
                  <c:v>79.5</c:v>
                </c:pt>
                <c:pt idx="299">
                  <c:v>79.75</c:v>
                </c:pt>
                <c:pt idx="300">
                  <c:v>80</c:v>
                </c:pt>
                <c:pt idx="301">
                  <c:v>80.25</c:v>
                </c:pt>
                <c:pt idx="302">
                  <c:v>80.5</c:v>
                </c:pt>
                <c:pt idx="303">
                  <c:v>80.75</c:v>
                </c:pt>
                <c:pt idx="304">
                  <c:v>81</c:v>
                </c:pt>
              </c:numCache>
            </c:numRef>
          </c:xVal>
          <c:yVal>
            <c:numRef>
              <c:f>dwtr_exterior_warm!$M$3:$M$307</c:f>
              <c:numCache>
                <c:formatCode>General</c:formatCode>
                <c:ptCount val="305"/>
                <c:pt idx="0">
                  <c:v>7</c:v>
                </c:pt>
                <c:pt idx="1">
                  <c:v>7</c:v>
                </c:pt>
                <c:pt idx="2">
                  <c:v>7</c:v>
                </c:pt>
                <c:pt idx="3">
                  <c:v>7</c:v>
                </c:pt>
                <c:pt idx="4">
                  <c:v>7</c:v>
                </c:pt>
                <c:pt idx="5">
                  <c:v>7</c:v>
                </c:pt>
                <c:pt idx="6">
                  <c:v>7</c:v>
                </c:pt>
                <c:pt idx="7">
                  <c:v>7</c:v>
                </c:pt>
                <c:pt idx="8">
                  <c:v>7</c:v>
                </c:pt>
                <c:pt idx="9">
                  <c:v>7</c:v>
                </c:pt>
                <c:pt idx="10">
                  <c:v>7</c:v>
                </c:pt>
                <c:pt idx="11">
                  <c:v>7</c:v>
                </c:pt>
                <c:pt idx="12">
                  <c:v>7</c:v>
                </c:pt>
                <c:pt idx="13">
                  <c:v>7</c:v>
                </c:pt>
                <c:pt idx="14">
                  <c:v>7</c:v>
                </c:pt>
                <c:pt idx="15">
                  <c:v>7</c:v>
                </c:pt>
                <c:pt idx="16">
                  <c:v>7</c:v>
                </c:pt>
                <c:pt idx="17">
                  <c:v>7</c:v>
                </c:pt>
                <c:pt idx="18">
                  <c:v>7</c:v>
                </c:pt>
                <c:pt idx="19">
                  <c:v>7</c:v>
                </c:pt>
                <c:pt idx="20">
                  <c:v>7</c:v>
                </c:pt>
                <c:pt idx="21">
                  <c:v>7</c:v>
                </c:pt>
                <c:pt idx="22">
                  <c:v>7</c:v>
                </c:pt>
                <c:pt idx="23">
                  <c:v>7</c:v>
                </c:pt>
                <c:pt idx="24">
                  <c:v>7</c:v>
                </c:pt>
                <c:pt idx="25">
                  <c:v>7</c:v>
                </c:pt>
                <c:pt idx="26">
                  <c:v>7</c:v>
                </c:pt>
                <c:pt idx="27">
                  <c:v>7</c:v>
                </c:pt>
                <c:pt idx="28">
                  <c:v>7</c:v>
                </c:pt>
                <c:pt idx="29">
                  <c:v>7</c:v>
                </c:pt>
                <c:pt idx="30">
                  <c:v>7</c:v>
                </c:pt>
                <c:pt idx="31">
                  <c:v>7</c:v>
                </c:pt>
                <c:pt idx="32">
                  <c:v>7</c:v>
                </c:pt>
                <c:pt idx="33">
                  <c:v>7</c:v>
                </c:pt>
                <c:pt idx="34">
                  <c:v>7</c:v>
                </c:pt>
                <c:pt idx="35">
                  <c:v>7</c:v>
                </c:pt>
                <c:pt idx="36">
                  <c:v>7</c:v>
                </c:pt>
                <c:pt idx="37">
                  <c:v>7</c:v>
                </c:pt>
                <c:pt idx="38">
                  <c:v>7</c:v>
                </c:pt>
                <c:pt idx="39">
                  <c:v>7</c:v>
                </c:pt>
                <c:pt idx="40">
                  <c:v>7</c:v>
                </c:pt>
                <c:pt idx="41">
                  <c:v>7</c:v>
                </c:pt>
                <c:pt idx="42">
                  <c:v>7</c:v>
                </c:pt>
                <c:pt idx="43">
                  <c:v>7</c:v>
                </c:pt>
                <c:pt idx="44">
                  <c:v>7</c:v>
                </c:pt>
                <c:pt idx="45">
                  <c:v>7</c:v>
                </c:pt>
                <c:pt idx="46">
                  <c:v>7</c:v>
                </c:pt>
                <c:pt idx="47">
                  <c:v>7</c:v>
                </c:pt>
                <c:pt idx="48">
                  <c:v>7</c:v>
                </c:pt>
                <c:pt idx="49">
                  <c:v>7</c:v>
                </c:pt>
                <c:pt idx="50">
                  <c:v>7</c:v>
                </c:pt>
                <c:pt idx="51">
                  <c:v>7</c:v>
                </c:pt>
                <c:pt idx="52">
                  <c:v>7</c:v>
                </c:pt>
                <c:pt idx="53">
                  <c:v>7</c:v>
                </c:pt>
                <c:pt idx="54">
                  <c:v>7</c:v>
                </c:pt>
                <c:pt idx="55">
                  <c:v>7</c:v>
                </c:pt>
                <c:pt idx="56">
                  <c:v>7</c:v>
                </c:pt>
                <c:pt idx="57">
                  <c:v>7</c:v>
                </c:pt>
                <c:pt idx="58">
                  <c:v>7</c:v>
                </c:pt>
                <c:pt idx="59">
                  <c:v>7</c:v>
                </c:pt>
                <c:pt idx="60">
                  <c:v>7</c:v>
                </c:pt>
                <c:pt idx="61">
                  <c:v>7</c:v>
                </c:pt>
                <c:pt idx="62">
                  <c:v>7</c:v>
                </c:pt>
                <c:pt idx="63">
                  <c:v>7</c:v>
                </c:pt>
                <c:pt idx="64">
                  <c:v>7</c:v>
                </c:pt>
                <c:pt idx="65">
                  <c:v>7</c:v>
                </c:pt>
                <c:pt idx="66">
                  <c:v>7</c:v>
                </c:pt>
                <c:pt idx="67">
                  <c:v>7</c:v>
                </c:pt>
                <c:pt idx="68">
                  <c:v>7</c:v>
                </c:pt>
                <c:pt idx="69">
                  <c:v>7</c:v>
                </c:pt>
                <c:pt idx="70">
                  <c:v>7</c:v>
                </c:pt>
                <c:pt idx="71">
                  <c:v>7</c:v>
                </c:pt>
                <c:pt idx="72">
                  <c:v>7</c:v>
                </c:pt>
                <c:pt idx="73">
                  <c:v>7</c:v>
                </c:pt>
                <c:pt idx="74">
                  <c:v>7</c:v>
                </c:pt>
                <c:pt idx="75">
                  <c:v>7</c:v>
                </c:pt>
                <c:pt idx="76">
                  <c:v>7</c:v>
                </c:pt>
                <c:pt idx="77">
                  <c:v>7</c:v>
                </c:pt>
                <c:pt idx="78">
                  <c:v>7</c:v>
                </c:pt>
                <c:pt idx="79">
                  <c:v>7</c:v>
                </c:pt>
                <c:pt idx="80">
                  <c:v>7</c:v>
                </c:pt>
                <c:pt idx="81">
                  <c:v>7</c:v>
                </c:pt>
                <c:pt idx="82">
                  <c:v>7</c:v>
                </c:pt>
                <c:pt idx="83">
                  <c:v>7</c:v>
                </c:pt>
                <c:pt idx="84">
                  <c:v>7</c:v>
                </c:pt>
                <c:pt idx="85">
                  <c:v>7</c:v>
                </c:pt>
                <c:pt idx="86">
                  <c:v>7</c:v>
                </c:pt>
                <c:pt idx="87">
                  <c:v>7</c:v>
                </c:pt>
                <c:pt idx="88">
                  <c:v>7</c:v>
                </c:pt>
                <c:pt idx="89">
                  <c:v>7</c:v>
                </c:pt>
                <c:pt idx="90">
                  <c:v>7</c:v>
                </c:pt>
                <c:pt idx="91">
                  <c:v>7</c:v>
                </c:pt>
                <c:pt idx="92">
                  <c:v>7</c:v>
                </c:pt>
                <c:pt idx="93">
                  <c:v>7</c:v>
                </c:pt>
                <c:pt idx="94">
                  <c:v>7</c:v>
                </c:pt>
                <c:pt idx="95">
                  <c:v>7</c:v>
                </c:pt>
                <c:pt idx="96">
                  <c:v>7</c:v>
                </c:pt>
                <c:pt idx="97">
                  <c:v>7</c:v>
                </c:pt>
                <c:pt idx="98">
                  <c:v>7</c:v>
                </c:pt>
                <c:pt idx="99">
                  <c:v>7</c:v>
                </c:pt>
                <c:pt idx="100">
                  <c:v>7</c:v>
                </c:pt>
                <c:pt idx="101">
                  <c:v>7</c:v>
                </c:pt>
                <c:pt idx="102">
                  <c:v>7</c:v>
                </c:pt>
                <c:pt idx="103">
                  <c:v>7</c:v>
                </c:pt>
                <c:pt idx="104">
                  <c:v>7</c:v>
                </c:pt>
                <c:pt idx="105">
                  <c:v>7</c:v>
                </c:pt>
                <c:pt idx="106">
                  <c:v>7</c:v>
                </c:pt>
                <c:pt idx="107">
                  <c:v>7</c:v>
                </c:pt>
                <c:pt idx="108">
                  <c:v>7</c:v>
                </c:pt>
                <c:pt idx="109">
                  <c:v>7</c:v>
                </c:pt>
                <c:pt idx="110">
                  <c:v>7</c:v>
                </c:pt>
                <c:pt idx="111">
                  <c:v>7</c:v>
                </c:pt>
                <c:pt idx="112">
                  <c:v>7</c:v>
                </c:pt>
                <c:pt idx="113">
                  <c:v>7</c:v>
                </c:pt>
                <c:pt idx="114">
                  <c:v>7</c:v>
                </c:pt>
                <c:pt idx="115">
                  <c:v>7</c:v>
                </c:pt>
                <c:pt idx="116">
                  <c:v>7</c:v>
                </c:pt>
                <c:pt idx="117">
                  <c:v>7</c:v>
                </c:pt>
                <c:pt idx="118">
                  <c:v>7</c:v>
                </c:pt>
                <c:pt idx="119">
                  <c:v>7</c:v>
                </c:pt>
                <c:pt idx="120">
                  <c:v>7</c:v>
                </c:pt>
                <c:pt idx="121">
                  <c:v>7</c:v>
                </c:pt>
                <c:pt idx="122">
                  <c:v>7</c:v>
                </c:pt>
                <c:pt idx="123">
                  <c:v>7</c:v>
                </c:pt>
                <c:pt idx="124">
                  <c:v>7</c:v>
                </c:pt>
                <c:pt idx="125">
                  <c:v>7</c:v>
                </c:pt>
                <c:pt idx="126">
                  <c:v>7</c:v>
                </c:pt>
                <c:pt idx="127">
                  <c:v>7</c:v>
                </c:pt>
                <c:pt idx="128">
                  <c:v>7</c:v>
                </c:pt>
                <c:pt idx="129">
                  <c:v>7</c:v>
                </c:pt>
                <c:pt idx="130">
                  <c:v>7</c:v>
                </c:pt>
                <c:pt idx="131">
                  <c:v>7</c:v>
                </c:pt>
                <c:pt idx="132">
                  <c:v>7</c:v>
                </c:pt>
                <c:pt idx="133">
                  <c:v>7</c:v>
                </c:pt>
                <c:pt idx="134">
                  <c:v>7</c:v>
                </c:pt>
                <c:pt idx="135">
                  <c:v>7</c:v>
                </c:pt>
                <c:pt idx="136">
                  <c:v>7</c:v>
                </c:pt>
                <c:pt idx="137">
                  <c:v>7</c:v>
                </c:pt>
                <c:pt idx="138">
                  <c:v>7</c:v>
                </c:pt>
                <c:pt idx="139">
                  <c:v>7</c:v>
                </c:pt>
                <c:pt idx="140">
                  <c:v>7</c:v>
                </c:pt>
                <c:pt idx="141">
                  <c:v>7</c:v>
                </c:pt>
                <c:pt idx="142">
                  <c:v>7</c:v>
                </c:pt>
                <c:pt idx="143">
                  <c:v>7</c:v>
                </c:pt>
                <c:pt idx="144">
                  <c:v>7</c:v>
                </c:pt>
                <c:pt idx="145">
                  <c:v>7</c:v>
                </c:pt>
                <c:pt idx="146">
                  <c:v>7</c:v>
                </c:pt>
                <c:pt idx="147">
                  <c:v>7</c:v>
                </c:pt>
                <c:pt idx="148">
                  <c:v>7</c:v>
                </c:pt>
                <c:pt idx="149">
                  <c:v>7</c:v>
                </c:pt>
                <c:pt idx="150">
                  <c:v>7</c:v>
                </c:pt>
                <c:pt idx="151">
                  <c:v>7</c:v>
                </c:pt>
                <c:pt idx="152">
                  <c:v>7</c:v>
                </c:pt>
                <c:pt idx="153">
                  <c:v>7</c:v>
                </c:pt>
                <c:pt idx="154">
                  <c:v>7</c:v>
                </c:pt>
                <c:pt idx="155">
                  <c:v>7</c:v>
                </c:pt>
                <c:pt idx="156">
                  <c:v>7</c:v>
                </c:pt>
                <c:pt idx="157">
                  <c:v>7</c:v>
                </c:pt>
                <c:pt idx="158">
                  <c:v>7</c:v>
                </c:pt>
                <c:pt idx="159">
                  <c:v>7</c:v>
                </c:pt>
                <c:pt idx="160">
                  <c:v>7</c:v>
                </c:pt>
                <c:pt idx="161">
                  <c:v>7</c:v>
                </c:pt>
                <c:pt idx="162">
                  <c:v>7</c:v>
                </c:pt>
                <c:pt idx="163">
                  <c:v>7</c:v>
                </c:pt>
                <c:pt idx="164">
                  <c:v>7</c:v>
                </c:pt>
                <c:pt idx="165">
                  <c:v>7</c:v>
                </c:pt>
                <c:pt idx="166">
                  <c:v>7</c:v>
                </c:pt>
                <c:pt idx="167">
                  <c:v>7</c:v>
                </c:pt>
                <c:pt idx="168">
                  <c:v>7</c:v>
                </c:pt>
                <c:pt idx="169">
                  <c:v>7</c:v>
                </c:pt>
                <c:pt idx="170">
                  <c:v>7</c:v>
                </c:pt>
                <c:pt idx="171">
                  <c:v>7</c:v>
                </c:pt>
                <c:pt idx="172">
                  <c:v>7</c:v>
                </c:pt>
                <c:pt idx="173">
                  <c:v>7</c:v>
                </c:pt>
                <c:pt idx="174">
                  <c:v>7</c:v>
                </c:pt>
                <c:pt idx="175">
                  <c:v>7</c:v>
                </c:pt>
                <c:pt idx="176">
                  <c:v>7</c:v>
                </c:pt>
                <c:pt idx="177">
                  <c:v>7</c:v>
                </c:pt>
                <c:pt idx="178">
                  <c:v>7</c:v>
                </c:pt>
                <c:pt idx="179">
                  <c:v>7</c:v>
                </c:pt>
                <c:pt idx="180">
                  <c:v>7</c:v>
                </c:pt>
                <c:pt idx="181">
                  <c:v>7</c:v>
                </c:pt>
                <c:pt idx="182">
                  <c:v>7</c:v>
                </c:pt>
                <c:pt idx="183">
                  <c:v>7</c:v>
                </c:pt>
                <c:pt idx="184">
                  <c:v>7</c:v>
                </c:pt>
                <c:pt idx="185">
                  <c:v>7</c:v>
                </c:pt>
                <c:pt idx="186">
                  <c:v>7</c:v>
                </c:pt>
                <c:pt idx="187">
                  <c:v>7</c:v>
                </c:pt>
                <c:pt idx="188">
                  <c:v>7</c:v>
                </c:pt>
                <c:pt idx="189">
                  <c:v>7</c:v>
                </c:pt>
                <c:pt idx="190">
                  <c:v>7</c:v>
                </c:pt>
                <c:pt idx="191">
                  <c:v>7</c:v>
                </c:pt>
                <c:pt idx="192">
                  <c:v>7</c:v>
                </c:pt>
                <c:pt idx="193">
                  <c:v>7</c:v>
                </c:pt>
                <c:pt idx="194">
                  <c:v>7</c:v>
                </c:pt>
                <c:pt idx="195">
                  <c:v>7</c:v>
                </c:pt>
                <c:pt idx="196">
                  <c:v>7</c:v>
                </c:pt>
                <c:pt idx="197">
                  <c:v>7</c:v>
                </c:pt>
                <c:pt idx="198">
                  <c:v>7</c:v>
                </c:pt>
                <c:pt idx="199">
                  <c:v>7</c:v>
                </c:pt>
                <c:pt idx="200">
                  <c:v>7</c:v>
                </c:pt>
                <c:pt idx="201">
                  <c:v>7</c:v>
                </c:pt>
                <c:pt idx="202">
                  <c:v>7</c:v>
                </c:pt>
                <c:pt idx="203">
                  <c:v>7</c:v>
                </c:pt>
                <c:pt idx="204">
                  <c:v>7</c:v>
                </c:pt>
                <c:pt idx="205">
                  <c:v>7</c:v>
                </c:pt>
                <c:pt idx="206">
                  <c:v>7</c:v>
                </c:pt>
                <c:pt idx="207">
                  <c:v>7</c:v>
                </c:pt>
                <c:pt idx="208">
                  <c:v>7</c:v>
                </c:pt>
                <c:pt idx="209">
                  <c:v>7</c:v>
                </c:pt>
                <c:pt idx="210">
                  <c:v>7</c:v>
                </c:pt>
                <c:pt idx="211">
                  <c:v>7</c:v>
                </c:pt>
                <c:pt idx="212">
                  <c:v>7</c:v>
                </c:pt>
                <c:pt idx="213">
                  <c:v>7</c:v>
                </c:pt>
                <c:pt idx="214">
                  <c:v>7</c:v>
                </c:pt>
                <c:pt idx="215">
                  <c:v>7</c:v>
                </c:pt>
                <c:pt idx="216">
                  <c:v>7</c:v>
                </c:pt>
                <c:pt idx="217">
                  <c:v>7</c:v>
                </c:pt>
                <c:pt idx="218">
                  <c:v>7</c:v>
                </c:pt>
                <c:pt idx="219">
                  <c:v>7</c:v>
                </c:pt>
                <c:pt idx="220">
                  <c:v>7</c:v>
                </c:pt>
                <c:pt idx="221">
                  <c:v>7</c:v>
                </c:pt>
                <c:pt idx="222">
                  <c:v>7</c:v>
                </c:pt>
                <c:pt idx="223">
                  <c:v>7</c:v>
                </c:pt>
                <c:pt idx="224">
                  <c:v>7</c:v>
                </c:pt>
                <c:pt idx="225">
                  <c:v>7</c:v>
                </c:pt>
                <c:pt idx="226">
                  <c:v>7</c:v>
                </c:pt>
                <c:pt idx="227">
                  <c:v>7</c:v>
                </c:pt>
                <c:pt idx="228">
                  <c:v>7</c:v>
                </c:pt>
                <c:pt idx="229">
                  <c:v>7</c:v>
                </c:pt>
                <c:pt idx="230">
                  <c:v>7</c:v>
                </c:pt>
                <c:pt idx="231">
                  <c:v>7</c:v>
                </c:pt>
                <c:pt idx="232">
                  <c:v>7</c:v>
                </c:pt>
                <c:pt idx="233">
                  <c:v>7</c:v>
                </c:pt>
                <c:pt idx="234">
                  <c:v>7</c:v>
                </c:pt>
                <c:pt idx="235">
                  <c:v>7</c:v>
                </c:pt>
                <c:pt idx="236">
                  <c:v>7</c:v>
                </c:pt>
                <c:pt idx="237">
                  <c:v>7</c:v>
                </c:pt>
                <c:pt idx="238">
                  <c:v>7</c:v>
                </c:pt>
                <c:pt idx="239">
                  <c:v>7</c:v>
                </c:pt>
                <c:pt idx="240">
                  <c:v>7</c:v>
                </c:pt>
                <c:pt idx="241">
                  <c:v>7</c:v>
                </c:pt>
                <c:pt idx="242">
                  <c:v>7</c:v>
                </c:pt>
                <c:pt idx="243">
                  <c:v>7</c:v>
                </c:pt>
                <c:pt idx="244">
                  <c:v>7</c:v>
                </c:pt>
                <c:pt idx="245">
                  <c:v>7</c:v>
                </c:pt>
                <c:pt idx="246">
                  <c:v>7</c:v>
                </c:pt>
                <c:pt idx="247">
                  <c:v>7</c:v>
                </c:pt>
                <c:pt idx="248">
                  <c:v>7</c:v>
                </c:pt>
                <c:pt idx="249">
                  <c:v>7</c:v>
                </c:pt>
                <c:pt idx="250">
                  <c:v>7</c:v>
                </c:pt>
                <c:pt idx="251">
                  <c:v>7</c:v>
                </c:pt>
                <c:pt idx="252">
                  <c:v>7</c:v>
                </c:pt>
                <c:pt idx="253">
                  <c:v>7</c:v>
                </c:pt>
                <c:pt idx="254">
                  <c:v>7</c:v>
                </c:pt>
                <c:pt idx="255">
                  <c:v>7</c:v>
                </c:pt>
                <c:pt idx="256">
                  <c:v>7</c:v>
                </c:pt>
                <c:pt idx="257">
                  <c:v>7</c:v>
                </c:pt>
                <c:pt idx="258">
                  <c:v>7</c:v>
                </c:pt>
                <c:pt idx="259">
                  <c:v>7</c:v>
                </c:pt>
                <c:pt idx="260">
                  <c:v>7</c:v>
                </c:pt>
                <c:pt idx="261">
                  <c:v>7</c:v>
                </c:pt>
                <c:pt idx="262">
                  <c:v>7</c:v>
                </c:pt>
                <c:pt idx="263">
                  <c:v>7</c:v>
                </c:pt>
                <c:pt idx="264">
                  <c:v>7</c:v>
                </c:pt>
                <c:pt idx="265">
                  <c:v>7</c:v>
                </c:pt>
                <c:pt idx="266">
                  <c:v>7</c:v>
                </c:pt>
                <c:pt idx="267">
                  <c:v>7</c:v>
                </c:pt>
                <c:pt idx="268">
                  <c:v>7</c:v>
                </c:pt>
                <c:pt idx="269">
                  <c:v>7</c:v>
                </c:pt>
                <c:pt idx="270">
                  <c:v>7</c:v>
                </c:pt>
                <c:pt idx="271">
                  <c:v>7</c:v>
                </c:pt>
                <c:pt idx="272">
                  <c:v>7</c:v>
                </c:pt>
                <c:pt idx="273">
                  <c:v>7</c:v>
                </c:pt>
                <c:pt idx="274">
                  <c:v>7</c:v>
                </c:pt>
                <c:pt idx="275">
                  <c:v>7</c:v>
                </c:pt>
                <c:pt idx="276">
                  <c:v>7</c:v>
                </c:pt>
                <c:pt idx="277">
                  <c:v>7</c:v>
                </c:pt>
                <c:pt idx="278">
                  <c:v>7</c:v>
                </c:pt>
                <c:pt idx="279">
                  <c:v>7</c:v>
                </c:pt>
                <c:pt idx="280">
                  <c:v>7</c:v>
                </c:pt>
                <c:pt idx="281">
                  <c:v>7</c:v>
                </c:pt>
                <c:pt idx="282">
                  <c:v>7</c:v>
                </c:pt>
                <c:pt idx="283">
                  <c:v>7</c:v>
                </c:pt>
                <c:pt idx="284">
                  <c:v>7</c:v>
                </c:pt>
                <c:pt idx="285">
                  <c:v>7</c:v>
                </c:pt>
                <c:pt idx="286">
                  <c:v>7</c:v>
                </c:pt>
                <c:pt idx="287">
                  <c:v>7</c:v>
                </c:pt>
                <c:pt idx="288">
                  <c:v>7</c:v>
                </c:pt>
                <c:pt idx="289">
                  <c:v>7</c:v>
                </c:pt>
                <c:pt idx="290">
                  <c:v>7</c:v>
                </c:pt>
                <c:pt idx="291">
                  <c:v>7</c:v>
                </c:pt>
                <c:pt idx="292">
                  <c:v>7</c:v>
                </c:pt>
                <c:pt idx="293">
                  <c:v>7</c:v>
                </c:pt>
                <c:pt idx="294">
                  <c:v>7</c:v>
                </c:pt>
                <c:pt idx="295">
                  <c:v>7</c:v>
                </c:pt>
                <c:pt idx="296">
                  <c:v>7</c:v>
                </c:pt>
                <c:pt idx="297">
                  <c:v>7</c:v>
                </c:pt>
                <c:pt idx="298">
                  <c:v>7</c:v>
                </c:pt>
                <c:pt idx="299">
                  <c:v>7</c:v>
                </c:pt>
                <c:pt idx="300">
                  <c:v>7</c:v>
                </c:pt>
                <c:pt idx="301">
                  <c:v>7</c:v>
                </c:pt>
                <c:pt idx="302">
                  <c:v>7</c:v>
                </c:pt>
                <c:pt idx="303">
                  <c:v>7</c:v>
                </c:pt>
                <c:pt idx="304">
                  <c:v>7</c:v>
                </c:pt>
              </c:numCache>
            </c:numRef>
          </c:yVal>
          <c:smooth val="1"/>
        </c:ser>
        <c:ser>
          <c:idx val="15"/>
          <c:order val="3"/>
          <c:tx>
            <c:strRef>
              <c:f>dwtr_exterior_warm!$N$2</c:f>
              <c:strCache>
                <c:ptCount val="1"/>
                <c:pt idx="0">
                  <c:v>Capture Vel Hi</c:v>
                </c:pt>
              </c:strCache>
            </c:strRef>
          </c:tx>
          <c:spPr>
            <a:ln w="19050" cap="rnd">
              <a:solidFill>
                <a:srgbClr val="00B050"/>
              </a:solidFill>
              <a:prstDash val="sysDot"/>
              <a:round/>
            </a:ln>
            <a:effectLst/>
          </c:spPr>
          <c:marker>
            <c:symbol val="none"/>
          </c:marker>
          <c:xVal>
            <c:numRef>
              <c:f>dwtr_exterior_warm!$A$3:$A$307</c:f>
              <c:numCache>
                <c:formatCode>General</c:formatCode>
                <c:ptCount val="30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32.25</c:v>
                </c:pt>
                <c:pt idx="130">
                  <c:v>32.5</c:v>
                </c:pt>
                <c:pt idx="131">
                  <c:v>32.75</c:v>
                </c:pt>
                <c:pt idx="132">
                  <c:v>33</c:v>
                </c:pt>
                <c:pt idx="133">
                  <c:v>33.25</c:v>
                </c:pt>
                <c:pt idx="134">
                  <c:v>33.5</c:v>
                </c:pt>
                <c:pt idx="135">
                  <c:v>33.75</c:v>
                </c:pt>
                <c:pt idx="136">
                  <c:v>34</c:v>
                </c:pt>
                <c:pt idx="137">
                  <c:v>34.25</c:v>
                </c:pt>
                <c:pt idx="138">
                  <c:v>34.5</c:v>
                </c:pt>
                <c:pt idx="139">
                  <c:v>34.75</c:v>
                </c:pt>
                <c:pt idx="140">
                  <c:v>35</c:v>
                </c:pt>
                <c:pt idx="141">
                  <c:v>35.25</c:v>
                </c:pt>
                <c:pt idx="142">
                  <c:v>35.5</c:v>
                </c:pt>
                <c:pt idx="143">
                  <c:v>35.75</c:v>
                </c:pt>
                <c:pt idx="144">
                  <c:v>36</c:v>
                </c:pt>
                <c:pt idx="145">
                  <c:v>36.25</c:v>
                </c:pt>
                <c:pt idx="146">
                  <c:v>36.5</c:v>
                </c:pt>
                <c:pt idx="147">
                  <c:v>36.75</c:v>
                </c:pt>
                <c:pt idx="148">
                  <c:v>37</c:v>
                </c:pt>
                <c:pt idx="149">
                  <c:v>37.25</c:v>
                </c:pt>
                <c:pt idx="150">
                  <c:v>37.5</c:v>
                </c:pt>
                <c:pt idx="151">
                  <c:v>37.75</c:v>
                </c:pt>
                <c:pt idx="152">
                  <c:v>38</c:v>
                </c:pt>
                <c:pt idx="153">
                  <c:v>38.25</c:v>
                </c:pt>
                <c:pt idx="154">
                  <c:v>38.5</c:v>
                </c:pt>
                <c:pt idx="155">
                  <c:v>38.75</c:v>
                </c:pt>
                <c:pt idx="156">
                  <c:v>39</c:v>
                </c:pt>
                <c:pt idx="157">
                  <c:v>39.25</c:v>
                </c:pt>
                <c:pt idx="158">
                  <c:v>39.5</c:v>
                </c:pt>
                <c:pt idx="159">
                  <c:v>39.75</c:v>
                </c:pt>
                <c:pt idx="160">
                  <c:v>40</c:v>
                </c:pt>
                <c:pt idx="161">
                  <c:v>40.25</c:v>
                </c:pt>
                <c:pt idx="162">
                  <c:v>40.5</c:v>
                </c:pt>
                <c:pt idx="163">
                  <c:v>40.75</c:v>
                </c:pt>
                <c:pt idx="164">
                  <c:v>41</c:v>
                </c:pt>
                <c:pt idx="165">
                  <c:v>41.25</c:v>
                </c:pt>
                <c:pt idx="166">
                  <c:v>41.5</c:v>
                </c:pt>
                <c:pt idx="167">
                  <c:v>41.75</c:v>
                </c:pt>
                <c:pt idx="168">
                  <c:v>42</c:v>
                </c:pt>
                <c:pt idx="169">
                  <c:v>42.25</c:v>
                </c:pt>
                <c:pt idx="170">
                  <c:v>42.5</c:v>
                </c:pt>
                <c:pt idx="171">
                  <c:v>42.75</c:v>
                </c:pt>
                <c:pt idx="172">
                  <c:v>43</c:v>
                </c:pt>
                <c:pt idx="173">
                  <c:v>43.25</c:v>
                </c:pt>
                <c:pt idx="174">
                  <c:v>43.5</c:v>
                </c:pt>
                <c:pt idx="175">
                  <c:v>43.75</c:v>
                </c:pt>
                <c:pt idx="176">
                  <c:v>44</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pt idx="225">
                  <c:v>61.25</c:v>
                </c:pt>
                <c:pt idx="226">
                  <c:v>61.5</c:v>
                </c:pt>
                <c:pt idx="227">
                  <c:v>61.75</c:v>
                </c:pt>
                <c:pt idx="228">
                  <c:v>62</c:v>
                </c:pt>
                <c:pt idx="229">
                  <c:v>62.25</c:v>
                </c:pt>
                <c:pt idx="230">
                  <c:v>62.5</c:v>
                </c:pt>
                <c:pt idx="231">
                  <c:v>62.75</c:v>
                </c:pt>
                <c:pt idx="232">
                  <c:v>63</c:v>
                </c:pt>
                <c:pt idx="233">
                  <c:v>63.25</c:v>
                </c:pt>
                <c:pt idx="234">
                  <c:v>63.5</c:v>
                </c:pt>
                <c:pt idx="235">
                  <c:v>63.75</c:v>
                </c:pt>
                <c:pt idx="236">
                  <c:v>64</c:v>
                </c:pt>
                <c:pt idx="237">
                  <c:v>64.25</c:v>
                </c:pt>
                <c:pt idx="238">
                  <c:v>64.5</c:v>
                </c:pt>
                <c:pt idx="239">
                  <c:v>64.75</c:v>
                </c:pt>
                <c:pt idx="240">
                  <c:v>65</c:v>
                </c:pt>
                <c:pt idx="241">
                  <c:v>65.25</c:v>
                </c:pt>
                <c:pt idx="242">
                  <c:v>65.5</c:v>
                </c:pt>
                <c:pt idx="243">
                  <c:v>65.75</c:v>
                </c:pt>
                <c:pt idx="244">
                  <c:v>66</c:v>
                </c:pt>
                <c:pt idx="245">
                  <c:v>66.25</c:v>
                </c:pt>
                <c:pt idx="246">
                  <c:v>66.5</c:v>
                </c:pt>
                <c:pt idx="247">
                  <c:v>66.75</c:v>
                </c:pt>
                <c:pt idx="248">
                  <c:v>67</c:v>
                </c:pt>
                <c:pt idx="249">
                  <c:v>67.25</c:v>
                </c:pt>
                <c:pt idx="250">
                  <c:v>67.5</c:v>
                </c:pt>
                <c:pt idx="251">
                  <c:v>67.75</c:v>
                </c:pt>
                <c:pt idx="252">
                  <c:v>68</c:v>
                </c:pt>
                <c:pt idx="253">
                  <c:v>68.25</c:v>
                </c:pt>
                <c:pt idx="254">
                  <c:v>68.5</c:v>
                </c:pt>
                <c:pt idx="255">
                  <c:v>68.75</c:v>
                </c:pt>
                <c:pt idx="256">
                  <c:v>69</c:v>
                </c:pt>
                <c:pt idx="257">
                  <c:v>69.25</c:v>
                </c:pt>
                <c:pt idx="258">
                  <c:v>69.5</c:v>
                </c:pt>
                <c:pt idx="259">
                  <c:v>69.75</c:v>
                </c:pt>
                <c:pt idx="260">
                  <c:v>70</c:v>
                </c:pt>
                <c:pt idx="261">
                  <c:v>70.25</c:v>
                </c:pt>
                <c:pt idx="262">
                  <c:v>70.5</c:v>
                </c:pt>
                <c:pt idx="263">
                  <c:v>70.75</c:v>
                </c:pt>
                <c:pt idx="264">
                  <c:v>71</c:v>
                </c:pt>
                <c:pt idx="265">
                  <c:v>71.25</c:v>
                </c:pt>
                <c:pt idx="266">
                  <c:v>71.5</c:v>
                </c:pt>
                <c:pt idx="267">
                  <c:v>71.75</c:v>
                </c:pt>
                <c:pt idx="268">
                  <c:v>72</c:v>
                </c:pt>
                <c:pt idx="269">
                  <c:v>72.25</c:v>
                </c:pt>
                <c:pt idx="270">
                  <c:v>72.5</c:v>
                </c:pt>
                <c:pt idx="271">
                  <c:v>72.75</c:v>
                </c:pt>
                <c:pt idx="272">
                  <c:v>73</c:v>
                </c:pt>
                <c:pt idx="273">
                  <c:v>73.25</c:v>
                </c:pt>
                <c:pt idx="274">
                  <c:v>73.5</c:v>
                </c:pt>
                <c:pt idx="275">
                  <c:v>73.75</c:v>
                </c:pt>
                <c:pt idx="276">
                  <c:v>74</c:v>
                </c:pt>
                <c:pt idx="277">
                  <c:v>74.25</c:v>
                </c:pt>
                <c:pt idx="278">
                  <c:v>74.5</c:v>
                </c:pt>
                <c:pt idx="279">
                  <c:v>74.75</c:v>
                </c:pt>
                <c:pt idx="280">
                  <c:v>75</c:v>
                </c:pt>
                <c:pt idx="281">
                  <c:v>75.25</c:v>
                </c:pt>
                <c:pt idx="282">
                  <c:v>75.5</c:v>
                </c:pt>
                <c:pt idx="283">
                  <c:v>75.75</c:v>
                </c:pt>
                <c:pt idx="284">
                  <c:v>76</c:v>
                </c:pt>
                <c:pt idx="285">
                  <c:v>76.25</c:v>
                </c:pt>
                <c:pt idx="286">
                  <c:v>76.5</c:v>
                </c:pt>
                <c:pt idx="287">
                  <c:v>76.75</c:v>
                </c:pt>
                <c:pt idx="288">
                  <c:v>77</c:v>
                </c:pt>
                <c:pt idx="289">
                  <c:v>77.25</c:v>
                </c:pt>
                <c:pt idx="290">
                  <c:v>77.5</c:v>
                </c:pt>
                <c:pt idx="291">
                  <c:v>77.75</c:v>
                </c:pt>
                <c:pt idx="292">
                  <c:v>78</c:v>
                </c:pt>
                <c:pt idx="293">
                  <c:v>78.25</c:v>
                </c:pt>
                <c:pt idx="294">
                  <c:v>78.5</c:v>
                </c:pt>
                <c:pt idx="295">
                  <c:v>78.75</c:v>
                </c:pt>
                <c:pt idx="296">
                  <c:v>79</c:v>
                </c:pt>
                <c:pt idx="297">
                  <c:v>79.25</c:v>
                </c:pt>
                <c:pt idx="298">
                  <c:v>79.5</c:v>
                </c:pt>
                <c:pt idx="299">
                  <c:v>79.75</c:v>
                </c:pt>
                <c:pt idx="300">
                  <c:v>80</c:v>
                </c:pt>
                <c:pt idx="301">
                  <c:v>80.25</c:v>
                </c:pt>
                <c:pt idx="302">
                  <c:v>80.5</c:v>
                </c:pt>
                <c:pt idx="303">
                  <c:v>80.75</c:v>
                </c:pt>
                <c:pt idx="304">
                  <c:v>81</c:v>
                </c:pt>
              </c:numCache>
            </c:numRef>
          </c:xVal>
          <c:yVal>
            <c:numRef>
              <c:f>dwtr_exterior_warm!$N$3:$N$307</c:f>
              <c:numCache>
                <c:formatCode>General</c:formatCode>
                <c:ptCount val="305"/>
                <c:pt idx="0">
                  <c:v>8</c:v>
                </c:pt>
                <c:pt idx="1">
                  <c:v>8</c:v>
                </c:pt>
                <c:pt idx="2">
                  <c:v>8</c:v>
                </c:pt>
                <c:pt idx="3">
                  <c:v>8</c:v>
                </c:pt>
                <c:pt idx="4">
                  <c:v>8</c:v>
                </c:pt>
                <c:pt idx="5">
                  <c:v>8</c:v>
                </c:pt>
                <c:pt idx="6">
                  <c:v>8</c:v>
                </c:pt>
                <c:pt idx="7">
                  <c:v>8</c:v>
                </c:pt>
                <c:pt idx="8">
                  <c:v>8</c:v>
                </c:pt>
                <c:pt idx="9">
                  <c:v>8</c:v>
                </c:pt>
                <c:pt idx="10">
                  <c:v>8</c:v>
                </c:pt>
                <c:pt idx="11">
                  <c:v>8</c:v>
                </c:pt>
                <c:pt idx="12">
                  <c:v>8</c:v>
                </c:pt>
                <c:pt idx="13">
                  <c:v>8</c:v>
                </c:pt>
                <c:pt idx="14">
                  <c:v>8</c:v>
                </c:pt>
                <c:pt idx="15">
                  <c:v>8</c:v>
                </c:pt>
                <c:pt idx="16">
                  <c:v>8</c:v>
                </c:pt>
                <c:pt idx="17">
                  <c:v>8</c:v>
                </c:pt>
                <c:pt idx="18">
                  <c:v>8</c:v>
                </c:pt>
                <c:pt idx="19">
                  <c:v>8</c:v>
                </c:pt>
                <c:pt idx="20">
                  <c:v>8</c:v>
                </c:pt>
                <c:pt idx="21">
                  <c:v>8</c:v>
                </c:pt>
                <c:pt idx="22">
                  <c:v>8</c:v>
                </c:pt>
                <c:pt idx="23">
                  <c:v>8</c:v>
                </c:pt>
                <c:pt idx="24">
                  <c:v>8</c:v>
                </c:pt>
                <c:pt idx="25">
                  <c:v>8</c:v>
                </c:pt>
                <c:pt idx="26">
                  <c:v>8</c:v>
                </c:pt>
                <c:pt idx="27">
                  <c:v>8</c:v>
                </c:pt>
                <c:pt idx="28">
                  <c:v>8</c:v>
                </c:pt>
                <c:pt idx="29">
                  <c:v>8</c:v>
                </c:pt>
                <c:pt idx="30">
                  <c:v>8</c:v>
                </c:pt>
                <c:pt idx="31">
                  <c:v>8</c:v>
                </c:pt>
                <c:pt idx="32">
                  <c:v>8</c:v>
                </c:pt>
                <c:pt idx="33">
                  <c:v>8</c:v>
                </c:pt>
                <c:pt idx="34">
                  <c:v>8</c:v>
                </c:pt>
                <c:pt idx="35">
                  <c:v>8</c:v>
                </c:pt>
                <c:pt idx="36">
                  <c:v>8</c:v>
                </c:pt>
                <c:pt idx="37">
                  <c:v>8</c:v>
                </c:pt>
                <c:pt idx="38">
                  <c:v>8</c:v>
                </c:pt>
                <c:pt idx="39">
                  <c:v>8</c:v>
                </c:pt>
                <c:pt idx="40">
                  <c:v>8</c:v>
                </c:pt>
                <c:pt idx="41">
                  <c:v>8</c:v>
                </c:pt>
                <c:pt idx="42">
                  <c:v>8</c:v>
                </c:pt>
                <c:pt idx="43">
                  <c:v>8</c:v>
                </c:pt>
                <c:pt idx="44">
                  <c:v>8</c:v>
                </c:pt>
                <c:pt idx="45">
                  <c:v>8</c:v>
                </c:pt>
                <c:pt idx="46">
                  <c:v>8</c:v>
                </c:pt>
                <c:pt idx="47">
                  <c:v>8</c:v>
                </c:pt>
                <c:pt idx="48">
                  <c:v>8</c:v>
                </c:pt>
                <c:pt idx="49">
                  <c:v>8</c:v>
                </c:pt>
                <c:pt idx="50">
                  <c:v>8</c:v>
                </c:pt>
                <c:pt idx="51">
                  <c:v>8</c:v>
                </c:pt>
                <c:pt idx="52">
                  <c:v>8</c:v>
                </c:pt>
                <c:pt idx="53">
                  <c:v>8</c:v>
                </c:pt>
                <c:pt idx="54">
                  <c:v>8</c:v>
                </c:pt>
                <c:pt idx="55">
                  <c:v>8</c:v>
                </c:pt>
                <c:pt idx="56">
                  <c:v>8</c:v>
                </c:pt>
                <c:pt idx="57">
                  <c:v>8</c:v>
                </c:pt>
                <c:pt idx="58">
                  <c:v>8</c:v>
                </c:pt>
                <c:pt idx="59">
                  <c:v>8</c:v>
                </c:pt>
                <c:pt idx="60">
                  <c:v>8</c:v>
                </c:pt>
                <c:pt idx="61">
                  <c:v>8</c:v>
                </c:pt>
                <c:pt idx="62">
                  <c:v>8</c:v>
                </c:pt>
                <c:pt idx="63">
                  <c:v>8</c:v>
                </c:pt>
                <c:pt idx="64">
                  <c:v>8</c:v>
                </c:pt>
                <c:pt idx="65">
                  <c:v>8</c:v>
                </c:pt>
                <c:pt idx="66">
                  <c:v>8</c:v>
                </c:pt>
                <c:pt idx="67">
                  <c:v>8</c:v>
                </c:pt>
                <c:pt idx="68">
                  <c:v>8</c:v>
                </c:pt>
                <c:pt idx="69">
                  <c:v>8</c:v>
                </c:pt>
                <c:pt idx="70">
                  <c:v>8</c:v>
                </c:pt>
                <c:pt idx="71">
                  <c:v>8</c:v>
                </c:pt>
                <c:pt idx="72">
                  <c:v>8</c:v>
                </c:pt>
                <c:pt idx="73">
                  <c:v>8</c:v>
                </c:pt>
                <c:pt idx="74">
                  <c:v>8</c:v>
                </c:pt>
                <c:pt idx="75">
                  <c:v>8</c:v>
                </c:pt>
                <c:pt idx="76">
                  <c:v>8</c:v>
                </c:pt>
                <c:pt idx="77">
                  <c:v>8</c:v>
                </c:pt>
                <c:pt idx="78">
                  <c:v>8</c:v>
                </c:pt>
                <c:pt idx="79">
                  <c:v>8</c:v>
                </c:pt>
                <c:pt idx="80">
                  <c:v>8</c:v>
                </c:pt>
                <c:pt idx="81">
                  <c:v>8</c:v>
                </c:pt>
                <c:pt idx="82">
                  <c:v>8</c:v>
                </c:pt>
                <c:pt idx="83">
                  <c:v>8</c:v>
                </c:pt>
                <c:pt idx="84">
                  <c:v>8</c:v>
                </c:pt>
                <c:pt idx="85">
                  <c:v>8</c:v>
                </c:pt>
                <c:pt idx="86">
                  <c:v>8</c:v>
                </c:pt>
                <c:pt idx="87">
                  <c:v>8</c:v>
                </c:pt>
                <c:pt idx="88">
                  <c:v>8</c:v>
                </c:pt>
                <c:pt idx="89">
                  <c:v>8</c:v>
                </c:pt>
                <c:pt idx="90">
                  <c:v>8</c:v>
                </c:pt>
                <c:pt idx="91">
                  <c:v>8</c:v>
                </c:pt>
                <c:pt idx="92">
                  <c:v>8</c:v>
                </c:pt>
                <c:pt idx="93">
                  <c:v>8</c:v>
                </c:pt>
                <c:pt idx="94">
                  <c:v>8</c:v>
                </c:pt>
                <c:pt idx="95">
                  <c:v>8</c:v>
                </c:pt>
                <c:pt idx="96">
                  <c:v>8</c:v>
                </c:pt>
                <c:pt idx="97">
                  <c:v>8</c:v>
                </c:pt>
                <c:pt idx="98">
                  <c:v>8</c:v>
                </c:pt>
                <c:pt idx="99">
                  <c:v>8</c:v>
                </c:pt>
                <c:pt idx="100">
                  <c:v>8</c:v>
                </c:pt>
                <c:pt idx="101">
                  <c:v>8</c:v>
                </c:pt>
                <c:pt idx="102">
                  <c:v>8</c:v>
                </c:pt>
                <c:pt idx="103">
                  <c:v>8</c:v>
                </c:pt>
                <c:pt idx="104">
                  <c:v>8</c:v>
                </c:pt>
                <c:pt idx="105">
                  <c:v>8</c:v>
                </c:pt>
                <c:pt idx="106">
                  <c:v>8</c:v>
                </c:pt>
                <c:pt idx="107">
                  <c:v>8</c:v>
                </c:pt>
                <c:pt idx="108">
                  <c:v>8</c:v>
                </c:pt>
                <c:pt idx="109">
                  <c:v>8</c:v>
                </c:pt>
                <c:pt idx="110">
                  <c:v>8</c:v>
                </c:pt>
                <c:pt idx="111">
                  <c:v>8</c:v>
                </c:pt>
                <c:pt idx="112">
                  <c:v>8</c:v>
                </c:pt>
                <c:pt idx="113">
                  <c:v>8</c:v>
                </c:pt>
                <c:pt idx="114">
                  <c:v>8</c:v>
                </c:pt>
                <c:pt idx="115">
                  <c:v>8</c:v>
                </c:pt>
                <c:pt idx="116">
                  <c:v>8</c:v>
                </c:pt>
                <c:pt idx="117">
                  <c:v>8</c:v>
                </c:pt>
                <c:pt idx="118">
                  <c:v>8</c:v>
                </c:pt>
                <c:pt idx="119">
                  <c:v>8</c:v>
                </c:pt>
                <c:pt idx="120">
                  <c:v>8</c:v>
                </c:pt>
                <c:pt idx="121">
                  <c:v>8</c:v>
                </c:pt>
                <c:pt idx="122">
                  <c:v>8</c:v>
                </c:pt>
                <c:pt idx="123">
                  <c:v>8</c:v>
                </c:pt>
                <c:pt idx="124">
                  <c:v>8</c:v>
                </c:pt>
                <c:pt idx="125">
                  <c:v>8</c:v>
                </c:pt>
                <c:pt idx="126">
                  <c:v>8</c:v>
                </c:pt>
                <c:pt idx="127">
                  <c:v>8</c:v>
                </c:pt>
                <c:pt idx="128">
                  <c:v>8</c:v>
                </c:pt>
                <c:pt idx="129">
                  <c:v>8</c:v>
                </c:pt>
                <c:pt idx="130">
                  <c:v>8</c:v>
                </c:pt>
                <c:pt idx="131">
                  <c:v>8</c:v>
                </c:pt>
                <c:pt idx="132">
                  <c:v>8</c:v>
                </c:pt>
                <c:pt idx="133">
                  <c:v>8</c:v>
                </c:pt>
                <c:pt idx="134">
                  <c:v>8</c:v>
                </c:pt>
                <c:pt idx="135">
                  <c:v>8</c:v>
                </c:pt>
                <c:pt idx="136">
                  <c:v>8</c:v>
                </c:pt>
                <c:pt idx="137">
                  <c:v>8</c:v>
                </c:pt>
                <c:pt idx="138">
                  <c:v>8</c:v>
                </c:pt>
                <c:pt idx="139">
                  <c:v>8</c:v>
                </c:pt>
                <c:pt idx="140">
                  <c:v>8</c:v>
                </c:pt>
                <c:pt idx="141">
                  <c:v>8</c:v>
                </c:pt>
                <c:pt idx="142">
                  <c:v>8</c:v>
                </c:pt>
                <c:pt idx="143">
                  <c:v>8</c:v>
                </c:pt>
                <c:pt idx="144">
                  <c:v>8</c:v>
                </c:pt>
                <c:pt idx="145">
                  <c:v>8</c:v>
                </c:pt>
                <c:pt idx="146">
                  <c:v>8</c:v>
                </c:pt>
                <c:pt idx="147">
                  <c:v>8</c:v>
                </c:pt>
                <c:pt idx="148">
                  <c:v>8</c:v>
                </c:pt>
                <c:pt idx="149">
                  <c:v>8</c:v>
                </c:pt>
                <c:pt idx="150">
                  <c:v>8</c:v>
                </c:pt>
                <c:pt idx="151">
                  <c:v>8</c:v>
                </c:pt>
                <c:pt idx="152">
                  <c:v>8</c:v>
                </c:pt>
                <c:pt idx="153">
                  <c:v>8</c:v>
                </c:pt>
                <c:pt idx="154">
                  <c:v>8</c:v>
                </c:pt>
                <c:pt idx="155">
                  <c:v>8</c:v>
                </c:pt>
                <c:pt idx="156">
                  <c:v>8</c:v>
                </c:pt>
                <c:pt idx="157">
                  <c:v>8</c:v>
                </c:pt>
                <c:pt idx="158">
                  <c:v>8</c:v>
                </c:pt>
                <c:pt idx="159">
                  <c:v>8</c:v>
                </c:pt>
                <c:pt idx="160">
                  <c:v>8</c:v>
                </c:pt>
                <c:pt idx="161">
                  <c:v>8</c:v>
                </c:pt>
                <c:pt idx="162">
                  <c:v>8</c:v>
                </c:pt>
                <c:pt idx="163">
                  <c:v>8</c:v>
                </c:pt>
                <c:pt idx="164">
                  <c:v>8</c:v>
                </c:pt>
                <c:pt idx="165">
                  <c:v>8</c:v>
                </c:pt>
                <c:pt idx="166">
                  <c:v>8</c:v>
                </c:pt>
                <c:pt idx="167">
                  <c:v>8</c:v>
                </c:pt>
                <c:pt idx="168">
                  <c:v>8</c:v>
                </c:pt>
                <c:pt idx="169">
                  <c:v>8</c:v>
                </c:pt>
                <c:pt idx="170">
                  <c:v>8</c:v>
                </c:pt>
                <c:pt idx="171">
                  <c:v>8</c:v>
                </c:pt>
                <c:pt idx="172">
                  <c:v>8</c:v>
                </c:pt>
                <c:pt idx="173">
                  <c:v>8</c:v>
                </c:pt>
                <c:pt idx="174">
                  <c:v>8</c:v>
                </c:pt>
                <c:pt idx="175">
                  <c:v>8</c:v>
                </c:pt>
                <c:pt idx="176">
                  <c:v>8</c:v>
                </c:pt>
                <c:pt idx="177">
                  <c:v>8</c:v>
                </c:pt>
                <c:pt idx="178">
                  <c:v>8</c:v>
                </c:pt>
                <c:pt idx="179">
                  <c:v>8</c:v>
                </c:pt>
                <c:pt idx="180">
                  <c:v>8</c:v>
                </c:pt>
                <c:pt idx="181">
                  <c:v>8</c:v>
                </c:pt>
                <c:pt idx="182">
                  <c:v>8</c:v>
                </c:pt>
                <c:pt idx="183">
                  <c:v>8</c:v>
                </c:pt>
                <c:pt idx="184">
                  <c:v>8</c:v>
                </c:pt>
                <c:pt idx="185">
                  <c:v>8</c:v>
                </c:pt>
                <c:pt idx="186">
                  <c:v>8</c:v>
                </c:pt>
                <c:pt idx="187">
                  <c:v>8</c:v>
                </c:pt>
                <c:pt idx="188">
                  <c:v>8</c:v>
                </c:pt>
                <c:pt idx="189">
                  <c:v>8</c:v>
                </c:pt>
                <c:pt idx="190">
                  <c:v>8</c:v>
                </c:pt>
                <c:pt idx="191">
                  <c:v>8</c:v>
                </c:pt>
                <c:pt idx="192">
                  <c:v>8</c:v>
                </c:pt>
                <c:pt idx="193">
                  <c:v>8</c:v>
                </c:pt>
                <c:pt idx="194">
                  <c:v>8</c:v>
                </c:pt>
                <c:pt idx="195">
                  <c:v>8</c:v>
                </c:pt>
                <c:pt idx="196">
                  <c:v>8</c:v>
                </c:pt>
                <c:pt idx="197">
                  <c:v>8</c:v>
                </c:pt>
                <c:pt idx="198">
                  <c:v>8</c:v>
                </c:pt>
                <c:pt idx="199">
                  <c:v>8</c:v>
                </c:pt>
                <c:pt idx="200">
                  <c:v>8</c:v>
                </c:pt>
                <c:pt idx="201">
                  <c:v>8</c:v>
                </c:pt>
                <c:pt idx="202">
                  <c:v>8</c:v>
                </c:pt>
                <c:pt idx="203">
                  <c:v>8</c:v>
                </c:pt>
                <c:pt idx="204">
                  <c:v>8</c:v>
                </c:pt>
                <c:pt idx="205">
                  <c:v>8</c:v>
                </c:pt>
                <c:pt idx="206">
                  <c:v>8</c:v>
                </c:pt>
                <c:pt idx="207">
                  <c:v>8</c:v>
                </c:pt>
                <c:pt idx="208">
                  <c:v>8</c:v>
                </c:pt>
                <c:pt idx="209">
                  <c:v>8</c:v>
                </c:pt>
                <c:pt idx="210">
                  <c:v>8</c:v>
                </c:pt>
                <c:pt idx="211">
                  <c:v>8</c:v>
                </c:pt>
                <c:pt idx="212">
                  <c:v>8</c:v>
                </c:pt>
                <c:pt idx="213">
                  <c:v>8</c:v>
                </c:pt>
                <c:pt idx="214">
                  <c:v>8</c:v>
                </c:pt>
                <c:pt idx="215">
                  <c:v>8</c:v>
                </c:pt>
                <c:pt idx="216">
                  <c:v>8</c:v>
                </c:pt>
                <c:pt idx="217">
                  <c:v>8</c:v>
                </c:pt>
                <c:pt idx="218">
                  <c:v>8</c:v>
                </c:pt>
                <c:pt idx="219">
                  <c:v>8</c:v>
                </c:pt>
                <c:pt idx="220">
                  <c:v>8</c:v>
                </c:pt>
                <c:pt idx="221">
                  <c:v>8</c:v>
                </c:pt>
                <c:pt idx="222">
                  <c:v>8</c:v>
                </c:pt>
                <c:pt idx="223">
                  <c:v>8</c:v>
                </c:pt>
                <c:pt idx="224">
                  <c:v>8</c:v>
                </c:pt>
                <c:pt idx="225">
                  <c:v>8</c:v>
                </c:pt>
                <c:pt idx="226">
                  <c:v>8</c:v>
                </c:pt>
                <c:pt idx="227">
                  <c:v>8</c:v>
                </c:pt>
                <c:pt idx="228">
                  <c:v>8</c:v>
                </c:pt>
                <c:pt idx="229">
                  <c:v>8</c:v>
                </c:pt>
                <c:pt idx="230">
                  <c:v>8</c:v>
                </c:pt>
                <c:pt idx="231">
                  <c:v>8</c:v>
                </c:pt>
                <c:pt idx="232">
                  <c:v>8</c:v>
                </c:pt>
                <c:pt idx="233">
                  <c:v>8</c:v>
                </c:pt>
                <c:pt idx="234">
                  <c:v>8</c:v>
                </c:pt>
                <c:pt idx="235">
                  <c:v>8</c:v>
                </c:pt>
                <c:pt idx="236">
                  <c:v>8</c:v>
                </c:pt>
                <c:pt idx="237">
                  <c:v>8</c:v>
                </c:pt>
                <c:pt idx="238">
                  <c:v>8</c:v>
                </c:pt>
                <c:pt idx="239">
                  <c:v>8</c:v>
                </c:pt>
                <c:pt idx="240">
                  <c:v>8</c:v>
                </c:pt>
                <c:pt idx="241">
                  <c:v>8</c:v>
                </c:pt>
                <c:pt idx="242">
                  <c:v>8</c:v>
                </c:pt>
                <c:pt idx="243">
                  <c:v>8</c:v>
                </c:pt>
                <c:pt idx="244">
                  <c:v>8</c:v>
                </c:pt>
                <c:pt idx="245">
                  <c:v>8</c:v>
                </c:pt>
                <c:pt idx="246">
                  <c:v>8</c:v>
                </c:pt>
                <c:pt idx="247">
                  <c:v>8</c:v>
                </c:pt>
                <c:pt idx="248">
                  <c:v>8</c:v>
                </c:pt>
                <c:pt idx="249">
                  <c:v>8</c:v>
                </c:pt>
                <c:pt idx="250">
                  <c:v>8</c:v>
                </c:pt>
                <c:pt idx="251">
                  <c:v>8</c:v>
                </c:pt>
                <c:pt idx="252">
                  <c:v>8</c:v>
                </c:pt>
                <c:pt idx="253">
                  <c:v>8</c:v>
                </c:pt>
                <c:pt idx="254">
                  <c:v>8</c:v>
                </c:pt>
                <c:pt idx="255">
                  <c:v>8</c:v>
                </c:pt>
                <c:pt idx="256">
                  <c:v>8</c:v>
                </c:pt>
                <c:pt idx="257">
                  <c:v>8</c:v>
                </c:pt>
                <c:pt idx="258">
                  <c:v>8</c:v>
                </c:pt>
                <c:pt idx="259">
                  <c:v>8</c:v>
                </c:pt>
                <c:pt idx="260">
                  <c:v>8</c:v>
                </c:pt>
                <c:pt idx="261">
                  <c:v>8</c:v>
                </c:pt>
                <c:pt idx="262">
                  <c:v>8</c:v>
                </c:pt>
                <c:pt idx="263">
                  <c:v>8</c:v>
                </c:pt>
                <c:pt idx="264">
                  <c:v>8</c:v>
                </c:pt>
                <c:pt idx="265">
                  <c:v>8</c:v>
                </c:pt>
                <c:pt idx="266">
                  <c:v>8</c:v>
                </c:pt>
                <c:pt idx="267">
                  <c:v>8</c:v>
                </c:pt>
                <c:pt idx="268">
                  <c:v>8</c:v>
                </c:pt>
                <c:pt idx="269">
                  <c:v>8</c:v>
                </c:pt>
                <c:pt idx="270">
                  <c:v>8</c:v>
                </c:pt>
                <c:pt idx="271">
                  <c:v>8</c:v>
                </c:pt>
                <c:pt idx="272">
                  <c:v>8</c:v>
                </c:pt>
                <c:pt idx="273">
                  <c:v>8</c:v>
                </c:pt>
                <c:pt idx="274">
                  <c:v>8</c:v>
                </c:pt>
                <c:pt idx="275">
                  <c:v>8</c:v>
                </c:pt>
                <c:pt idx="276">
                  <c:v>8</c:v>
                </c:pt>
                <c:pt idx="277">
                  <c:v>8</c:v>
                </c:pt>
                <c:pt idx="278">
                  <c:v>8</c:v>
                </c:pt>
                <c:pt idx="279">
                  <c:v>8</c:v>
                </c:pt>
                <c:pt idx="280">
                  <c:v>8</c:v>
                </c:pt>
                <c:pt idx="281">
                  <c:v>8</c:v>
                </c:pt>
                <c:pt idx="282">
                  <c:v>8</c:v>
                </c:pt>
                <c:pt idx="283">
                  <c:v>8</c:v>
                </c:pt>
                <c:pt idx="284">
                  <c:v>8</c:v>
                </c:pt>
                <c:pt idx="285">
                  <c:v>8</c:v>
                </c:pt>
                <c:pt idx="286">
                  <c:v>8</c:v>
                </c:pt>
                <c:pt idx="287">
                  <c:v>8</c:v>
                </c:pt>
                <c:pt idx="288">
                  <c:v>8</c:v>
                </c:pt>
                <c:pt idx="289">
                  <c:v>8</c:v>
                </c:pt>
                <c:pt idx="290">
                  <c:v>8</c:v>
                </c:pt>
                <c:pt idx="291">
                  <c:v>8</c:v>
                </c:pt>
                <c:pt idx="292">
                  <c:v>8</c:v>
                </c:pt>
                <c:pt idx="293">
                  <c:v>8</c:v>
                </c:pt>
                <c:pt idx="294">
                  <c:v>8</c:v>
                </c:pt>
                <c:pt idx="295">
                  <c:v>8</c:v>
                </c:pt>
                <c:pt idx="296">
                  <c:v>8</c:v>
                </c:pt>
                <c:pt idx="297">
                  <c:v>8</c:v>
                </c:pt>
                <c:pt idx="298">
                  <c:v>8</c:v>
                </c:pt>
                <c:pt idx="299">
                  <c:v>8</c:v>
                </c:pt>
                <c:pt idx="300">
                  <c:v>8</c:v>
                </c:pt>
                <c:pt idx="301">
                  <c:v>8</c:v>
                </c:pt>
                <c:pt idx="302">
                  <c:v>8</c:v>
                </c:pt>
                <c:pt idx="303">
                  <c:v>8</c:v>
                </c:pt>
                <c:pt idx="304">
                  <c:v>8</c:v>
                </c:pt>
              </c:numCache>
            </c:numRef>
          </c:yVal>
          <c:smooth val="1"/>
        </c:ser>
        <c:ser>
          <c:idx val="1"/>
          <c:order val="4"/>
          <c:tx>
            <c:strRef>
              <c:f>dwtr_exterior_secondary!$C$1:$C$2</c:f>
              <c:strCache>
                <c:ptCount val="2"/>
                <c:pt idx="0">
                  <c:v>2nd Only</c:v>
                </c:pt>
                <c:pt idx="1">
                  <c:v>WSE (ft)</c:v>
                </c:pt>
              </c:strCache>
            </c:strRef>
          </c:tx>
          <c:spPr>
            <a:ln w="19050" cap="rnd">
              <a:solidFill>
                <a:schemeClr val="accent5">
                  <a:lumMod val="20000"/>
                  <a:lumOff val="80000"/>
                </a:schemeClr>
              </a:solidFill>
              <a:round/>
            </a:ln>
            <a:effectLst/>
          </c:spPr>
          <c:marker>
            <c:symbol val="none"/>
          </c:marker>
          <c:xVal>
            <c:numRef>
              <c:f>dwtr_exterior_secondary!$A$3:$A$307</c:f>
              <c:numCache>
                <c:formatCode>General</c:formatCode>
                <c:ptCount val="30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32.25</c:v>
                </c:pt>
                <c:pt idx="130">
                  <c:v>32.5</c:v>
                </c:pt>
                <c:pt idx="131">
                  <c:v>32.75</c:v>
                </c:pt>
                <c:pt idx="132">
                  <c:v>33</c:v>
                </c:pt>
                <c:pt idx="133">
                  <c:v>33.25</c:v>
                </c:pt>
                <c:pt idx="134">
                  <c:v>33.5</c:v>
                </c:pt>
                <c:pt idx="135">
                  <c:v>33.75</c:v>
                </c:pt>
                <c:pt idx="136">
                  <c:v>34</c:v>
                </c:pt>
                <c:pt idx="137">
                  <c:v>34.25</c:v>
                </c:pt>
                <c:pt idx="138">
                  <c:v>34.5</c:v>
                </c:pt>
                <c:pt idx="139">
                  <c:v>34.75</c:v>
                </c:pt>
                <c:pt idx="140">
                  <c:v>35</c:v>
                </c:pt>
                <c:pt idx="141">
                  <c:v>35.25</c:v>
                </c:pt>
                <c:pt idx="142">
                  <c:v>35.5</c:v>
                </c:pt>
                <c:pt idx="143">
                  <c:v>35.75</c:v>
                </c:pt>
                <c:pt idx="144">
                  <c:v>36</c:v>
                </c:pt>
                <c:pt idx="145">
                  <c:v>36.25</c:v>
                </c:pt>
                <c:pt idx="146">
                  <c:v>36.5</c:v>
                </c:pt>
                <c:pt idx="147">
                  <c:v>36.75</c:v>
                </c:pt>
                <c:pt idx="148">
                  <c:v>37</c:v>
                </c:pt>
                <c:pt idx="149">
                  <c:v>37.25</c:v>
                </c:pt>
                <c:pt idx="150">
                  <c:v>37.5</c:v>
                </c:pt>
                <c:pt idx="151">
                  <c:v>37.75</c:v>
                </c:pt>
                <c:pt idx="152">
                  <c:v>38</c:v>
                </c:pt>
                <c:pt idx="153">
                  <c:v>38.25</c:v>
                </c:pt>
                <c:pt idx="154">
                  <c:v>38.5</c:v>
                </c:pt>
                <c:pt idx="155">
                  <c:v>38.75</c:v>
                </c:pt>
                <c:pt idx="156">
                  <c:v>39</c:v>
                </c:pt>
                <c:pt idx="157">
                  <c:v>39.25</c:v>
                </c:pt>
                <c:pt idx="158">
                  <c:v>39.5</c:v>
                </c:pt>
                <c:pt idx="159">
                  <c:v>39.75</c:v>
                </c:pt>
                <c:pt idx="160">
                  <c:v>40</c:v>
                </c:pt>
                <c:pt idx="161">
                  <c:v>40.25</c:v>
                </c:pt>
                <c:pt idx="162">
                  <c:v>40.5</c:v>
                </c:pt>
                <c:pt idx="163">
                  <c:v>40.75</c:v>
                </c:pt>
                <c:pt idx="164">
                  <c:v>41</c:v>
                </c:pt>
                <c:pt idx="165">
                  <c:v>41.25</c:v>
                </c:pt>
                <c:pt idx="166">
                  <c:v>41.5</c:v>
                </c:pt>
                <c:pt idx="167">
                  <c:v>41.75</c:v>
                </c:pt>
                <c:pt idx="168">
                  <c:v>42</c:v>
                </c:pt>
                <c:pt idx="169">
                  <c:v>42.25</c:v>
                </c:pt>
                <c:pt idx="170">
                  <c:v>42.5</c:v>
                </c:pt>
                <c:pt idx="171">
                  <c:v>42.75</c:v>
                </c:pt>
                <c:pt idx="172">
                  <c:v>43</c:v>
                </c:pt>
                <c:pt idx="173">
                  <c:v>43.25</c:v>
                </c:pt>
                <c:pt idx="174">
                  <c:v>43.5</c:v>
                </c:pt>
                <c:pt idx="175">
                  <c:v>43.75</c:v>
                </c:pt>
                <c:pt idx="176">
                  <c:v>44</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pt idx="225">
                  <c:v>61.25</c:v>
                </c:pt>
                <c:pt idx="226">
                  <c:v>61.5</c:v>
                </c:pt>
                <c:pt idx="227">
                  <c:v>61.75</c:v>
                </c:pt>
                <c:pt idx="228">
                  <c:v>62</c:v>
                </c:pt>
                <c:pt idx="229">
                  <c:v>62.25</c:v>
                </c:pt>
                <c:pt idx="230">
                  <c:v>62.5</c:v>
                </c:pt>
                <c:pt idx="231">
                  <c:v>62.75</c:v>
                </c:pt>
                <c:pt idx="232">
                  <c:v>63</c:v>
                </c:pt>
                <c:pt idx="233">
                  <c:v>63.25</c:v>
                </c:pt>
                <c:pt idx="234">
                  <c:v>63.5</c:v>
                </c:pt>
                <c:pt idx="235">
                  <c:v>63.75</c:v>
                </c:pt>
                <c:pt idx="236">
                  <c:v>64</c:v>
                </c:pt>
                <c:pt idx="237">
                  <c:v>64.25</c:v>
                </c:pt>
                <c:pt idx="238">
                  <c:v>64.5</c:v>
                </c:pt>
                <c:pt idx="239">
                  <c:v>64.75</c:v>
                </c:pt>
                <c:pt idx="240">
                  <c:v>65</c:v>
                </c:pt>
                <c:pt idx="241">
                  <c:v>65.25</c:v>
                </c:pt>
                <c:pt idx="242">
                  <c:v>65.5</c:v>
                </c:pt>
                <c:pt idx="243">
                  <c:v>65.75</c:v>
                </c:pt>
                <c:pt idx="244">
                  <c:v>66</c:v>
                </c:pt>
                <c:pt idx="245">
                  <c:v>66.25</c:v>
                </c:pt>
                <c:pt idx="246">
                  <c:v>66.5</c:v>
                </c:pt>
                <c:pt idx="247">
                  <c:v>66.75</c:v>
                </c:pt>
                <c:pt idx="248">
                  <c:v>67</c:v>
                </c:pt>
                <c:pt idx="249">
                  <c:v>67.25</c:v>
                </c:pt>
                <c:pt idx="250">
                  <c:v>67.5</c:v>
                </c:pt>
                <c:pt idx="251">
                  <c:v>67.75</c:v>
                </c:pt>
                <c:pt idx="252">
                  <c:v>68</c:v>
                </c:pt>
                <c:pt idx="253">
                  <c:v>68.25</c:v>
                </c:pt>
                <c:pt idx="254">
                  <c:v>68.5</c:v>
                </c:pt>
                <c:pt idx="255">
                  <c:v>68.75</c:v>
                </c:pt>
                <c:pt idx="256">
                  <c:v>69</c:v>
                </c:pt>
                <c:pt idx="257">
                  <c:v>69.25</c:v>
                </c:pt>
                <c:pt idx="258">
                  <c:v>69.5</c:v>
                </c:pt>
                <c:pt idx="259">
                  <c:v>69.75</c:v>
                </c:pt>
                <c:pt idx="260">
                  <c:v>70</c:v>
                </c:pt>
                <c:pt idx="261">
                  <c:v>70.25</c:v>
                </c:pt>
                <c:pt idx="262">
                  <c:v>70.5</c:v>
                </c:pt>
                <c:pt idx="263">
                  <c:v>70.75</c:v>
                </c:pt>
                <c:pt idx="264">
                  <c:v>71</c:v>
                </c:pt>
                <c:pt idx="265">
                  <c:v>71.25</c:v>
                </c:pt>
                <c:pt idx="266">
                  <c:v>71.5</c:v>
                </c:pt>
                <c:pt idx="267">
                  <c:v>71.75</c:v>
                </c:pt>
                <c:pt idx="268">
                  <c:v>72</c:v>
                </c:pt>
                <c:pt idx="269">
                  <c:v>72.25</c:v>
                </c:pt>
                <c:pt idx="270">
                  <c:v>72.5</c:v>
                </c:pt>
                <c:pt idx="271">
                  <c:v>72.75</c:v>
                </c:pt>
                <c:pt idx="272">
                  <c:v>73</c:v>
                </c:pt>
                <c:pt idx="273">
                  <c:v>73.25</c:v>
                </c:pt>
                <c:pt idx="274">
                  <c:v>73.5</c:v>
                </c:pt>
                <c:pt idx="275">
                  <c:v>73.75</c:v>
                </c:pt>
                <c:pt idx="276">
                  <c:v>74</c:v>
                </c:pt>
                <c:pt idx="277">
                  <c:v>74.25</c:v>
                </c:pt>
                <c:pt idx="278">
                  <c:v>74.5</c:v>
                </c:pt>
                <c:pt idx="279">
                  <c:v>74.75</c:v>
                </c:pt>
                <c:pt idx="280">
                  <c:v>75</c:v>
                </c:pt>
                <c:pt idx="281">
                  <c:v>75.25</c:v>
                </c:pt>
                <c:pt idx="282">
                  <c:v>75.5</c:v>
                </c:pt>
                <c:pt idx="283">
                  <c:v>75.75</c:v>
                </c:pt>
                <c:pt idx="284">
                  <c:v>76</c:v>
                </c:pt>
                <c:pt idx="285">
                  <c:v>76.25</c:v>
                </c:pt>
                <c:pt idx="286">
                  <c:v>76.5</c:v>
                </c:pt>
                <c:pt idx="287">
                  <c:v>76.75</c:v>
                </c:pt>
                <c:pt idx="288">
                  <c:v>77</c:v>
                </c:pt>
                <c:pt idx="289">
                  <c:v>77.25</c:v>
                </c:pt>
                <c:pt idx="290">
                  <c:v>77.5</c:v>
                </c:pt>
                <c:pt idx="291">
                  <c:v>77.75</c:v>
                </c:pt>
                <c:pt idx="292">
                  <c:v>78</c:v>
                </c:pt>
                <c:pt idx="293">
                  <c:v>78.25</c:v>
                </c:pt>
                <c:pt idx="294">
                  <c:v>78.5</c:v>
                </c:pt>
                <c:pt idx="295">
                  <c:v>78.75</c:v>
                </c:pt>
                <c:pt idx="296">
                  <c:v>79</c:v>
                </c:pt>
                <c:pt idx="297">
                  <c:v>79.25</c:v>
                </c:pt>
                <c:pt idx="298">
                  <c:v>79.5</c:v>
                </c:pt>
                <c:pt idx="299">
                  <c:v>79.75</c:v>
                </c:pt>
                <c:pt idx="300">
                  <c:v>80</c:v>
                </c:pt>
                <c:pt idx="301">
                  <c:v>80.25</c:v>
                </c:pt>
                <c:pt idx="302">
                  <c:v>80.5</c:v>
                </c:pt>
                <c:pt idx="303">
                  <c:v>80.75</c:v>
                </c:pt>
                <c:pt idx="304">
                  <c:v>81</c:v>
                </c:pt>
              </c:numCache>
            </c:numRef>
          </c:xVal>
          <c:yVal>
            <c:numRef>
              <c:f>dwtr_exterior_secondary!$C$3:$C$307</c:f>
              <c:numCache>
                <c:formatCode>General</c:formatCode>
                <c:ptCount val="305"/>
                <c:pt idx="0">
                  <c:v>16.285693361663299</c:v>
                </c:pt>
                <c:pt idx="1">
                  <c:v>16.290373779348197</c:v>
                </c:pt>
                <c:pt idx="2">
                  <c:v>16.291369229673197</c:v>
                </c:pt>
                <c:pt idx="3">
                  <c:v>16.290140677062798</c:v>
                </c:pt>
                <c:pt idx="4">
                  <c:v>16.287507054804898</c:v>
                </c:pt>
                <c:pt idx="5">
                  <c:v>16.283972376520399</c:v>
                </c:pt>
                <c:pt idx="6">
                  <c:v>16.279692865873898</c:v>
                </c:pt>
                <c:pt idx="7">
                  <c:v>16.275064406710399</c:v>
                </c:pt>
                <c:pt idx="8">
                  <c:v>16.2702420587528</c:v>
                </c:pt>
                <c:pt idx="9">
                  <c:v>16.209990997337098</c:v>
                </c:pt>
                <c:pt idx="10">
                  <c:v>16.151937300265899</c:v>
                </c:pt>
                <c:pt idx="11">
                  <c:v>16.0987711209217</c:v>
                </c:pt>
                <c:pt idx="12">
                  <c:v>16.053812154088099</c:v>
                </c:pt>
                <c:pt idx="13">
                  <c:v>16.01994410491</c:v>
                </c:pt>
                <c:pt idx="14">
                  <c:v>15.9976986232406</c:v>
                </c:pt>
                <c:pt idx="15">
                  <c:v>15.984585633152999</c:v>
                </c:pt>
                <c:pt idx="16">
                  <c:v>15.976992620899999</c:v>
                </c:pt>
                <c:pt idx="17">
                  <c:v>15.983360102774499</c:v>
                </c:pt>
                <c:pt idx="18">
                  <c:v>15.9789802202642</c:v>
                </c:pt>
                <c:pt idx="19">
                  <c:v>15.9850927371262</c:v>
                </c:pt>
                <c:pt idx="20">
                  <c:v>15.979974185729999</c:v>
                </c:pt>
                <c:pt idx="21">
                  <c:v>15.985873780628699</c:v>
                </c:pt>
                <c:pt idx="22">
                  <c:v>15.9805484344575</c:v>
                </c:pt>
                <c:pt idx="23">
                  <c:v>15.986290024777499</c:v>
                </c:pt>
                <c:pt idx="24">
                  <c:v>15.980950860131099</c:v>
                </c:pt>
                <c:pt idx="25">
                  <c:v>15.970495480885599</c:v>
                </c:pt>
                <c:pt idx="26">
                  <c:v>15.963102763023199</c:v>
                </c:pt>
                <c:pt idx="27">
                  <c:v>15.9580666834577</c:v>
                </c:pt>
                <c:pt idx="28">
                  <c:v>15.9548044258503</c:v>
                </c:pt>
                <c:pt idx="29">
                  <c:v>15.9528021759994</c:v>
                </c:pt>
                <c:pt idx="30">
                  <c:v>15.9514213419247</c:v>
                </c:pt>
                <c:pt idx="31">
                  <c:v>15.9504911439882</c:v>
                </c:pt>
                <c:pt idx="32">
                  <c:v>15.9498863737098</c:v>
                </c:pt>
                <c:pt idx="33">
                  <c:v>15.968850370292399</c:v>
                </c:pt>
                <c:pt idx="34">
                  <c:v>15.9811373251897</c:v>
                </c:pt>
                <c:pt idx="35">
                  <c:v>15.989586410372</c:v>
                </c:pt>
                <c:pt idx="36">
                  <c:v>15.995657927206299</c:v>
                </c:pt>
                <c:pt idx="37">
                  <c:v>16.000158218419198</c:v>
                </c:pt>
                <c:pt idx="38">
                  <c:v>16.0035792122139</c:v>
                </c:pt>
                <c:pt idx="39">
                  <c:v>16.006238935985099</c:v>
                </c:pt>
                <c:pt idx="40">
                  <c:v>16.008351207111797</c:v>
                </c:pt>
                <c:pt idx="41">
                  <c:v>16.032114201736498</c:v>
                </c:pt>
                <c:pt idx="42">
                  <c:v>16.049171198370399</c:v>
                </c:pt>
                <c:pt idx="43">
                  <c:v>16.0620163751768</c:v>
                </c:pt>
                <c:pt idx="44">
                  <c:v>16.072011957855</c:v>
                </c:pt>
                <c:pt idx="45">
                  <c:v>16.079984840361398</c:v>
                </c:pt>
                <c:pt idx="46">
                  <c:v>16.0864734985274</c:v>
                </c:pt>
                <c:pt idx="47">
                  <c:v>16.091845214870098</c:v>
                </c:pt>
                <c:pt idx="48">
                  <c:v>16.096360131027499</c:v>
                </c:pt>
                <c:pt idx="49">
                  <c:v>16.115292746174099</c:v>
                </c:pt>
                <c:pt idx="50">
                  <c:v>16.130405950436099</c:v>
                </c:pt>
                <c:pt idx="51">
                  <c:v>16.1427682282213</c:v>
                </c:pt>
                <c:pt idx="52">
                  <c:v>16.1530757870906</c:v>
                </c:pt>
                <c:pt idx="53">
                  <c:v>16.161806632942298</c:v>
                </c:pt>
                <c:pt idx="54">
                  <c:v>16.1693020518785</c:v>
                </c:pt>
                <c:pt idx="55">
                  <c:v>16.1758132138525</c:v>
                </c:pt>
                <c:pt idx="56">
                  <c:v>16.181529482222199</c:v>
                </c:pt>
                <c:pt idx="57">
                  <c:v>16.1968479794057</c:v>
                </c:pt>
                <c:pt idx="58">
                  <c:v>16.209860677421098</c:v>
                </c:pt>
                <c:pt idx="59">
                  <c:v>16.2210722800056</c:v>
                </c:pt>
                <c:pt idx="60">
                  <c:v>16.2308486258089</c:v>
                </c:pt>
                <c:pt idx="61">
                  <c:v>16.2394626459363</c:v>
                </c:pt>
                <c:pt idx="62">
                  <c:v>16.2471227433177</c:v>
                </c:pt>
                <c:pt idx="63">
                  <c:v>16.253991119483299</c:v>
                </c:pt>
                <c:pt idx="64">
                  <c:v>16.260196052143399</c:v>
                </c:pt>
                <c:pt idx="65">
                  <c:v>16.273990342743797</c:v>
                </c:pt>
                <c:pt idx="66">
                  <c:v>16.2860579723638</c:v>
                </c:pt>
                <c:pt idx="67">
                  <c:v>16.296725291594498</c:v>
                </c:pt>
                <c:pt idx="68">
                  <c:v>16.306240828590699</c:v>
                </c:pt>
                <c:pt idx="69">
                  <c:v>16.3147977053411</c:v>
                </c:pt>
                <c:pt idx="70">
                  <c:v>16.322548541544599</c:v>
                </c:pt>
                <c:pt idx="71">
                  <c:v>16.329615685537998</c:v>
                </c:pt>
                <c:pt idx="72">
                  <c:v>16.336098429696499</c:v>
                </c:pt>
                <c:pt idx="73">
                  <c:v>16.3481217961121</c:v>
                </c:pt>
                <c:pt idx="74">
                  <c:v>16.358889817490397</c:v>
                </c:pt>
                <c:pt idx="75">
                  <c:v>16.368606982247897</c:v>
                </c:pt>
                <c:pt idx="76">
                  <c:v>16.377435741968899</c:v>
                </c:pt>
                <c:pt idx="77">
                  <c:v>16.385506950875296</c:v>
                </c:pt>
                <c:pt idx="78">
                  <c:v>16.392927276775097</c:v>
                </c:pt>
                <c:pt idx="79">
                  <c:v>16.399784580403598</c:v>
                </c:pt>
                <c:pt idx="80">
                  <c:v>16.406151896241798</c:v>
                </c:pt>
                <c:pt idx="81">
                  <c:v>16.417095396866497</c:v>
                </c:pt>
                <c:pt idx="82">
                  <c:v>16.427047544451298</c:v>
                </c:pt>
                <c:pt idx="83">
                  <c:v>16.436150631487699</c:v>
                </c:pt>
                <c:pt idx="84">
                  <c:v>16.444520499076898</c:v>
                </c:pt>
                <c:pt idx="85">
                  <c:v>16.452253268180197</c:v>
                </c:pt>
                <c:pt idx="86">
                  <c:v>16.459429154745798</c:v>
                </c:pt>
                <c:pt idx="87">
                  <c:v>16.466115636462696</c:v>
                </c:pt>
                <c:pt idx="88">
                  <c:v>16.472369881767598</c:v>
                </c:pt>
                <c:pt idx="89">
                  <c:v>16.482138939084997</c:v>
                </c:pt>
                <c:pt idx="90">
                  <c:v>16.491128111688198</c:v>
                </c:pt>
                <c:pt idx="91">
                  <c:v>16.499436679352897</c:v>
                </c:pt>
                <c:pt idx="92">
                  <c:v>16.507147866709197</c:v>
                </c:pt>
                <c:pt idx="93">
                  <c:v>16.514331973060198</c:v>
                </c:pt>
                <c:pt idx="94">
                  <c:v>16.521048788232797</c:v>
                </c:pt>
                <c:pt idx="95">
                  <c:v>16.527349480313397</c:v>
                </c:pt>
                <c:pt idx="96">
                  <c:v>16.5332780870698</c:v>
                </c:pt>
                <c:pt idx="97">
                  <c:v>16.542126572585698</c:v>
                </c:pt>
                <c:pt idx="98">
                  <c:v>16.550313618421498</c:v>
                </c:pt>
                <c:pt idx="99">
                  <c:v>16.557918958944299</c:v>
                </c:pt>
                <c:pt idx="100">
                  <c:v>16.565010093252496</c:v>
                </c:pt>
                <c:pt idx="101">
                  <c:v>16.571644534966296</c:v>
                </c:pt>
                <c:pt idx="102">
                  <c:v>16.577871580228098</c:v>
                </c:pt>
                <c:pt idx="103">
                  <c:v>16.583733711401099</c:v>
                </c:pt>
                <c:pt idx="104">
                  <c:v>16.589267721953497</c:v>
                </c:pt>
                <c:pt idx="105">
                  <c:v>16.5972400420413</c:v>
                </c:pt>
                <c:pt idx="106">
                  <c:v>16.604632126270399</c:v>
                </c:pt>
                <c:pt idx="107">
                  <c:v>16.611512166336798</c:v>
                </c:pt>
                <c:pt idx="108">
                  <c:v>16.617938142628496</c:v>
                </c:pt>
                <c:pt idx="109">
                  <c:v>16.623959645334498</c:v>
                </c:pt>
                <c:pt idx="110">
                  <c:v>16.629619319552997</c:v>
                </c:pt>
                <c:pt idx="111">
                  <c:v>16.6349540224663</c:v>
                </c:pt>
                <c:pt idx="112">
                  <c:v>16.639995757648897</c:v>
                </c:pt>
                <c:pt idx="113">
                  <c:v>16.644938340744897</c:v>
                </c:pt>
                <c:pt idx="114">
                  <c:v>16.649650151683698</c:v>
                </c:pt>
                <c:pt idx="115">
                  <c:v>16.654149705590399</c:v>
                </c:pt>
                <c:pt idx="116">
                  <c:v>16.658453516196499</c:v>
                </c:pt>
                <c:pt idx="117">
                  <c:v>16.662576357844699</c:v>
                </c:pt>
                <c:pt idx="118">
                  <c:v>16.666531487706699</c:v>
                </c:pt>
                <c:pt idx="119">
                  <c:v>16.670330835066999</c:v>
                </c:pt>
                <c:pt idx="120">
                  <c:v>16.673985163204797</c:v>
                </c:pt>
                <c:pt idx="121">
                  <c:v>16.678306265038998</c:v>
                </c:pt>
                <c:pt idx="122">
                  <c:v>16.682442896100497</c:v>
                </c:pt>
                <c:pt idx="123">
                  <c:v>16.686407998109399</c:v>
                </c:pt>
                <c:pt idx="124">
                  <c:v>16.690213279887299</c:v>
                </c:pt>
                <c:pt idx="125">
                  <c:v>16.6938693614206</c:v>
                </c:pt>
                <c:pt idx="126">
                  <c:v>16.697385898266798</c:v>
                </c:pt>
                <c:pt idx="127">
                  <c:v>16.700771689350098</c:v>
                </c:pt>
                <c:pt idx="128">
                  <c:v>16.704034770669598</c:v>
                </c:pt>
                <c:pt idx="129">
                  <c:v>16.707871521348299</c:v>
                </c:pt>
                <c:pt idx="130">
                  <c:v>16.711547964778497</c:v>
                </c:pt>
                <c:pt idx="131">
                  <c:v>16.715074636081997</c:v>
                </c:pt>
                <c:pt idx="132">
                  <c:v>16.718461141946399</c:v>
                </c:pt>
                <c:pt idx="133">
                  <c:v>16.721716260990199</c:v>
                </c:pt>
                <c:pt idx="134">
                  <c:v>16.724848031432998</c:v>
                </c:pt>
                <c:pt idx="135">
                  <c:v>16.727863827898197</c:v>
                </c:pt>
                <c:pt idx="136">
                  <c:v>16.730770428881897</c:v>
                </c:pt>
                <c:pt idx="137">
                  <c:v>16.732526917601497</c:v>
                </c:pt>
                <c:pt idx="138">
                  <c:v>16.734248508418599</c:v>
                </c:pt>
                <c:pt idx="139">
                  <c:v>16.735936329665698</c:v>
                </c:pt>
                <c:pt idx="140">
                  <c:v>16.737591454435798</c:v>
                </c:pt>
                <c:pt idx="141">
                  <c:v>16.739214904264799</c:v>
                </c:pt>
                <c:pt idx="142">
                  <c:v>16.740807652509297</c:v>
                </c:pt>
                <c:pt idx="143">
                  <c:v>16.742370627448899</c:v>
                </c:pt>
                <c:pt idx="144">
                  <c:v>16.743904715139898</c:v>
                </c:pt>
                <c:pt idx="145">
                  <c:v>16.74439948201</c:v>
                </c:pt>
                <c:pt idx="146">
                  <c:v>16.744905093438298</c:v>
                </c:pt>
                <c:pt idx="147">
                  <c:v>16.745420769506097</c:v>
                </c:pt>
                <c:pt idx="148">
                  <c:v>16.745945772063099</c:v>
                </c:pt>
                <c:pt idx="149">
                  <c:v>16.746479402467198</c:v>
                </c:pt>
                <c:pt idx="150">
                  <c:v>16.747020999449898</c:v>
                </c:pt>
                <c:pt idx="151">
                  <c:v>16.747569937102199</c:v>
                </c:pt>
                <c:pt idx="152">
                  <c:v>16.748125622972498</c:v>
                </c:pt>
                <c:pt idx="153">
                  <c:v>16.7481741503202</c:v>
                </c:pt>
                <c:pt idx="154">
                  <c:v>16.748236633955997</c:v>
                </c:pt>
                <c:pt idx="155">
                  <c:v>16.74831254962</c:v>
                </c:pt>
                <c:pt idx="156">
                  <c:v>16.748401390890496</c:v>
                </c:pt>
                <c:pt idx="157">
                  <c:v>16.748502668595098</c:v>
                </c:pt>
                <c:pt idx="158">
                  <c:v>16.748615910236797</c:v>
                </c:pt>
                <c:pt idx="159">
                  <c:v>16.748740659436798</c:v>
                </c:pt>
                <c:pt idx="160">
                  <c:v>16.748876475393899</c:v>
                </c:pt>
                <c:pt idx="161">
                  <c:v>16.748951787959498</c:v>
                </c:pt>
                <c:pt idx="162">
                  <c:v>16.749029983013397</c:v>
                </c:pt>
                <c:pt idx="163">
                  <c:v>16.749110998581997</c:v>
                </c:pt>
                <c:pt idx="164">
                  <c:v>16.749194773886398</c:v>
                </c:pt>
                <c:pt idx="165">
                  <c:v>16.749281249319196</c:v>
                </c:pt>
                <c:pt idx="166">
                  <c:v>16.749370366421697</c:v>
                </c:pt>
                <c:pt idx="167">
                  <c:v>16.749462067861199</c:v>
                </c:pt>
                <c:pt idx="168">
                  <c:v>16.749556297409399</c:v>
                </c:pt>
                <c:pt idx="169">
                  <c:v>16.749662751620797</c:v>
                </c:pt>
                <c:pt idx="170">
                  <c:v>16.749769335264499</c:v>
                </c:pt>
                <c:pt idx="171">
                  <c:v>16.749876044920697</c:v>
                </c:pt>
                <c:pt idx="172">
                  <c:v>16.749982877208698</c:v>
                </c:pt>
                <c:pt idx="173">
                  <c:v>16.750089828786198</c:v>
                </c:pt>
                <c:pt idx="174">
                  <c:v>16.750196896351596</c:v>
                </c:pt>
                <c:pt idx="175">
                  <c:v>16.750304076641097</c:v>
                </c:pt>
                <c:pt idx="176">
                  <c:v>16.750411366427297</c:v>
                </c:pt>
                <c:pt idx="177">
                  <c:v>16.776536250545099</c:v>
                </c:pt>
                <c:pt idx="178">
                  <c:v>16.780790975109497</c:v>
                </c:pt>
                <c:pt idx="179">
                  <c:v>16.784818032012598</c:v>
                </c:pt>
                <c:pt idx="180">
                  <c:v>16.788642799701098</c:v>
                </c:pt>
                <c:pt idx="181">
                  <c:v>16.792274133452796</c:v>
                </c:pt>
                <c:pt idx="182">
                  <c:v>16.795712328395297</c:v>
                </c:pt>
                <c:pt idx="183">
                  <c:v>16.798983410967598</c:v>
                </c:pt>
                <c:pt idx="184">
                  <c:v>16.802104256413198</c:v>
                </c:pt>
                <c:pt idx="185">
                  <c:v>16.805060213635098</c:v>
                </c:pt>
                <c:pt idx="186">
                  <c:v>16.807883222231098</c:v>
                </c:pt>
                <c:pt idx="187">
                  <c:v>16.810579003166296</c:v>
                </c:pt>
                <c:pt idx="188">
                  <c:v>16.813150840070897</c:v>
                </c:pt>
                <c:pt idx="189">
                  <c:v>16.815614193039899</c:v>
                </c:pt>
                <c:pt idx="190">
                  <c:v>16.817944589996699</c:v>
                </c:pt>
                <c:pt idx="191">
                  <c:v>16.820177929385498</c:v>
                </c:pt>
                <c:pt idx="192">
                  <c:v>16.822277592573297</c:v>
                </c:pt>
                <c:pt idx="193">
                  <c:v>16.824305552321597</c:v>
                </c:pt>
                <c:pt idx="194">
                  <c:v>16.826264257214099</c:v>
                </c:pt>
                <c:pt idx="195">
                  <c:v>16.828143961079697</c:v>
                </c:pt>
                <c:pt idx="196">
                  <c:v>16.829947820473798</c:v>
                </c:pt>
                <c:pt idx="197">
                  <c:v>16.831638257342998</c:v>
                </c:pt>
                <c:pt idx="198">
                  <c:v>16.833302755804297</c:v>
                </c:pt>
                <c:pt idx="199">
                  <c:v>16.8349020241692</c:v>
                </c:pt>
                <c:pt idx="200">
                  <c:v>16.836439137683499</c:v>
                </c:pt>
                <c:pt idx="201">
                  <c:v>16.837916647051198</c:v>
                </c:pt>
                <c:pt idx="202">
                  <c:v>16.839340055503296</c:v>
                </c:pt>
                <c:pt idx="203">
                  <c:v>16.840711763287697</c:v>
                </c:pt>
                <c:pt idx="204">
                  <c:v>16.842031514775798</c:v>
                </c:pt>
                <c:pt idx="205">
                  <c:v>16.843303985277799</c:v>
                </c:pt>
                <c:pt idx="206">
                  <c:v>16.844460705796699</c:v>
                </c:pt>
                <c:pt idx="207">
                  <c:v>16.845647962491597</c:v>
                </c:pt>
                <c:pt idx="208">
                  <c:v>16.846792237607399</c:v>
                </c:pt>
                <c:pt idx="209">
                  <c:v>16.847915439088297</c:v>
                </c:pt>
                <c:pt idx="210">
                  <c:v>16.848999901062399</c:v>
                </c:pt>
                <c:pt idx="211">
                  <c:v>16.850048711980499</c:v>
                </c:pt>
                <c:pt idx="212">
                  <c:v>16.851062748611998</c:v>
                </c:pt>
                <c:pt idx="213">
                  <c:v>16.852041468917999</c:v>
                </c:pt>
                <c:pt idx="214">
                  <c:v>16.852988904309196</c:v>
                </c:pt>
                <c:pt idx="215">
                  <c:v>16.853906391574696</c:v>
                </c:pt>
                <c:pt idx="216">
                  <c:v>16.854794408269999</c:v>
                </c:pt>
                <c:pt idx="217">
                  <c:v>16.855652303251198</c:v>
                </c:pt>
                <c:pt idx="218">
                  <c:v>16.856484733132</c:v>
                </c:pt>
                <c:pt idx="219">
                  <c:v>16.857288170917396</c:v>
                </c:pt>
                <c:pt idx="220">
                  <c:v>16.858070183124099</c:v>
                </c:pt>
                <c:pt idx="221">
                  <c:v>16.858830567486397</c:v>
                </c:pt>
                <c:pt idx="222">
                  <c:v>16.859566721424198</c:v>
                </c:pt>
                <c:pt idx="223">
                  <c:v>16.860280780392799</c:v>
                </c:pt>
                <c:pt idx="224">
                  <c:v>16.860973276510698</c:v>
                </c:pt>
                <c:pt idx="225">
                  <c:v>16.861647494213496</c:v>
                </c:pt>
                <c:pt idx="226">
                  <c:v>16.862291454311798</c:v>
                </c:pt>
                <c:pt idx="227">
                  <c:v>16.862901257183999</c:v>
                </c:pt>
                <c:pt idx="228">
                  <c:v>16.863521164815797</c:v>
                </c:pt>
                <c:pt idx="229">
                  <c:v>16.864124068813197</c:v>
                </c:pt>
                <c:pt idx="230">
                  <c:v>16.864711396894997</c:v>
                </c:pt>
                <c:pt idx="231">
                  <c:v>16.865279502579298</c:v>
                </c:pt>
                <c:pt idx="232">
                  <c:v>16.865828215053597</c:v>
                </c:pt>
                <c:pt idx="233">
                  <c:v>16.866367602108799</c:v>
                </c:pt>
                <c:pt idx="234">
                  <c:v>16.866887093594499</c:v>
                </c:pt>
                <c:pt idx="235">
                  <c:v>16.867408120811699</c:v>
                </c:pt>
                <c:pt idx="236">
                  <c:v>16.867904772669199</c:v>
                </c:pt>
                <c:pt idx="237">
                  <c:v>16.868388751335097</c:v>
                </c:pt>
                <c:pt idx="238">
                  <c:v>16.8688598621982</c:v>
                </c:pt>
                <c:pt idx="239">
                  <c:v>16.869318546456096</c:v>
                </c:pt>
                <c:pt idx="240">
                  <c:v>16.869769893629698</c:v>
                </c:pt>
                <c:pt idx="241">
                  <c:v>16.870206249235999</c:v>
                </c:pt>
                <c:pt idx="242">
                  <c:v>16.870630760759799</c:v>
                </c:pt>
                <c:pt idx="243">
                  <c:v>16.871043971949398</c:v>
                </c:pt>
                <c:pt idx="244">
                  <c:v>16.871446293872097</c:v>
                </c:pt>
                <c:pt idx="245">
                  <c:v>16.871840309422197</c:v>
                </c:pt>
                <c:pt idx="246">
                  <c:v>16.872224633166699</c:v>
                </c:pt>
                <c:pt idx="247">
                  <c:v>16.872597600478198</c:v>
                </c:pt>
                <c:pt idx="248">
                  <c:v>16.872967567007599</c:v>
                </c:pt>
                <c:pt idx="249">
                  <c:v>16.873325298880097</c:v>
                </c:pt>
                <c:pt idx="250">
                  <c:v>16.873674248658698</c:v>
                </c:pt>
                <c:pt idx="251">
                  <c:v>16.874011656955197</c:v>
                </c:pt>
                <c:pt idx="252">
                  <c:v>16.874345383183798</c:v>
                </c:pt>
                <c:pt idx="253">
                  <c:v>16.874672456658899</c:v>
                </c:pt>
                <c:pt idx="254">
                  <c:v>16.874990204393097</c:v>
                </c:pt>
                <c:pt idx="255">
                  <c:v>16.875301233253897</c:v>
                </c:pt>
                <c:pt idx="256">
                  <c:v>16.875606149160998</c:v>
                </c:pt>
                <c:pt idx="257">
                  <c:v>16.875905386780598</c:v>
                </c:pt>
                <c:pt idx="258">
                  <c:v>16.876199514388798</c:v>
                </c:pt>
                <c:pt idx="259">
                  <c:v>16.876486114444699</c:v>
                </c:pt>
                <c:pt idx="260">
                  <c:v>16.876767386180298</c:v>
                </c:pt>
                <c:pt idx="261">
                  <c:v>16.877044497216598</c:v>
                </c:pt>
                <c:pt idx="262">
                  <c:v>16.877320400722397</c:v>
                </c:pt>
                <c:pt idx="263">
                  <c:v>16.877583624473697</c:v>
                </c:pt>
                <c:pt idx="264">
                  <c:v>16.877841105713198</c:v>
                </c:pt>
                <c:pt idx="265">
                  <c:v>16.878093208165797</c:v>
                </c:pt>
                <c:pt idx="266">
                  <c:v>16.878340220032999</c:v>
                </c:pt>
                <c:pt idx="267">
                  <c:v>16.878582463576198</c:v>
                </c:pt>
                <c:pt idx="268">
                  <c:v>16.878819100485899</c:v>
                </c:pt>
                <c:pt idx="269">
                  <c:v>16.879051567766897</c:v>
                </c:pt>
                <c:pt idx="270">
                  <c:v>16.879279283160397</c:v>
                </c:pt>
                <c:pt idx="271">
                  <c:v>16.879502314557797</c:v>
                </c:pt>
                <c:pt idx="272">
                  <c:v>16.879722326278699</c:v>
                </c:pt>
                <c:pt idx="273">
                  <c:v>16.879939187060298</c:v>
                </c:pt>
                <c:pt idx="274">
                  <c:v>16.880149146547598</c:v>
                </c:pt>
                <c:pt idx="275">
                  <c:v>16.880354981445599</c:v>
                </c:pt>
                <c:pt idx="276">
                  <c:v>16.880557495028999</c:v>
                </c:pt>
                <c:pt idx="277">
                  <c:v>16.880754989473697</c:v>
                </c:pt>
                <c:pt idx="278">
                  <c:v>16.880948625147898</c:v>
                </c:pt>
                <c:pt idx="279">
                  <c:v>16.881139287556</c:v>
                </c:pt>
                <c:pt idx="280">
                  <c:v>16.881326256595599</c:v>
                </c:pt>
                <c:pt idx="281">
                  <c:v>16.881509180458696</c:v>
                </c:pt>
                <c:pt idx="282">
                  <c:v>16.881689110904798</c:v>
                </c:pt>
                <c:pt idx="283">
                  <c:v>16.881861604625197</c:v>
                </c:pt>
                <c:pt idx="284">
                  <c:v>16.882031918114997</c:v>
                </c:pt>
                <c:pt idx="285">
                  <c:v>16.882200539184296</c:v>
                </c:pt>
                <c:pt idx="286">
                  <c:v>16.882367172306697</c:v>
                </c:pt>
                <c:pt idx="287">
                  <c:v>16.882522841473097</c:v>
                </c:pt>
                <c:pt idx="288">
                  <c:v>16.882684467375498</c:v>
                </c:pt>
                <c:pt idx="289">
                  <c:v>16.882840968953296</c:v>
                </c:pt>
                <c:pt idx="290">
                  <c:v>16.882994850134097</c:v>
                </c:pt>
                <c:pt idx="291">
                  <c:v>16.883145984178597</c:v>
                </c:pt>
                <c:pt idx="292">
                  <c:v>16.883294292494696</c:v>
                </c:pt>
                <c:pt idx="293">
                  <c:v>16.883439740125699</c:v>
                </c:pt>
                <c:pt idx="294">
                  <c:v>16.883582327160397</c:v>
                </c:pt>
                <c:pt idx="295">
                  <c:v>16.883722079524798</c:v>
                </c:pt>
                <c:pt idx="296">
                  <c:v>16.883860034630597</c:v>
                </c:pt>
                <c:pt idx="297">
                  <c:v>16.883995825471398</c:v>
                </c:pt>
                <c:pt idx="298">
                  <c:v>16.884129358542499</c:v>
                </c:pt>
                <c:pt idx="299">
                  <c:v>16.884260015330799</c:v>
                </c:pt>
                <c:pt idx="300">
                  <c:v>16.884388783177897</c:v>
                </c:pt>
                <c:pt idx="301">
                  <c:v>16.884515552587899</c:v>
                </c:pt>
                <c:pt idx="302">
                  <c:v>16.884640293149896</c:v>
                </c:pt>
                <c:pt idx="303">
                  <c:v>16.884742037047499</c:v>
                </c:pt>
                <c:pt idx="304">
                  <c:v>16.884842059692197</c:v>
                </c:pt>
              </c:numCache>
            </c:numRef>
          </c:yVal>
          <c:smooth val="1"/>
        </c:ser>
        <c:ser>
          <c:idx val="2"/>
          <c:order val="5"/>
          <c:tx>
            <c:strRef>
              <c:f>dwtr_exterior_secondary!$D$1:$D$2</c:f>
              <c:strCache>
                <c:ptCount val="2"/>
                <c:pt idx="0">
                  <c:v>2nd Only</c:v>
                </c:pt>
                <c:pt idx="1">
                  <c:v>Channel Velocity (fps)</c:v>
                </c:pt>
              </c:strCache>
            </c:strRef>
          </c:tx>
          <c:spPr>
            <a:ln w="19050" cap="rnd">
              <a:solidFill>
                <a:srgbClr val="FFC000"/>
              </a:solidFill>
              <a:round/>
            </a:ln>
            <a:effectLst/>
          </c:spPr>
          <c:marker>
            <c:symbol val="none"/>
          </c:marker>
          <c:xVal>
            <c:numRef>
              <c:f>dwtr_exterior_secondary!$A$3:$A$307</c:f>
              <c:numCache>
                <c:formatCode>General</c:formatCode>
                <c:ptCount val="30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32.25</c:v>
                </c:pt>
                <c:pt idx="130">
                  <c:v>32.5</c:v>
                </c:pt>
                <c:pt idx="131">
                  <c:v>32.75</c:v>
                </c:pt>
                <c:pt idx="132">
                  <c:v>33</c:v>
                </c:pt>
                <c:pt idx="133">
                  <c:v>33.25</c:v>
                </c:pt>
                <c:pt idx="134">
                  <c:v>33.5</c:v>
                </c:pt>
                <c:pt idx="135">
                  <c:v>33.75</c:v>
                </c:pt>
                <c:pt idx="136">
                  <c:v>34</c:v>
                </c:pt>
                <c:pt idx="137">
                  <c:v>34.25</c:v>
                </c:pt>
                <c:pt idx="138">
                  <c:v>34.5</c:v>
                </c:pt>
                <c:pt idx="139">
                  <c:v>34.75</c:v>
                </c:pt>
                <c:pt idx="140">
                  <c:v>35</c:v>
                </c:pt>
                <c:pt idx="141">
                  <c:v>35.25</c:v>
                </c:pt>
                <c:pt idx="142">
                  <c:v>35.5</c:v>
                </c:pt>
                <c:pt idx="143">
                  <c:v>35.75</c:v>
                </c:pt>
                <c:pt idx="144">
                  <c:v>36</c:v>
                </c:pt>
                <c:pt idx="145">
                  <c:v>36.25</c:v>
                </c:pt>
                <c:pt idx="146">
                  <c:v>36.5</c:v>
                </c:pt>
                <c:pt idx="147">
                  <c:v>36.75</c:v>
                </c:pt>
                <c:pt idx="148">
                  <c:v>37</c:v>
                </c:pt>
                <c:pt idx="149">
                  <c:v>37.25</c:v>
                </c:pt>
                <c:pt idx="150">
                  <c:v>37.5</c:v>
                </c:pt>
                <c:pt idx="151">
                  <c:v>37.75</c:v>
                </c:pt>
                <c:pt idx="152">
                  <c:v>38</c:v>
                </c:pt>
                <c:pt idx="153">
                  <c:v>38.25</c:v>
                </c:pt>
                <c:pt idx="154">
                  <c:v>38.5</c:v>
                </c:pt>
                <c:pt idx="155">
                  <c:v>38.75</c:v>
                </c:pt>
                <c:pt idx="156">
                  <c:v>39</c:v>
                </c:pt>
                <c:pt idx="157">
                  <c:v>39.25</c:v>
                </c:pt>
                <c:pt idx="158">
                  <c:v>39.5</c:v>
                </c:pt>
                <c:pt idx="159">
                  <c:v>39.75</c:v>
                </c:pt>
                <c:pt idx="160">
                  <c:v>40</c:v>
                </c:pt>
                <c:pt idx="161">
                  <c:v>40.25</c:v>
                </c:pt>
                <c:pt idx="162">
                  <c:v>40.5</c:v>
                </c:pt>
                <c:pt idx="163">
                  <c:v>40.75</c:v>
                </c:pt>
                <c:pt idx="164">
                  <c:v>41</c:v>
                </c:pt>
                <c:pt idx="165">
                  <c:v>41.25</c:v>
                </c:pt>
                <c:pt idx="166">
                  <c:v>41.5</c:v>
                </c:pt>
                <c:pt idx="167">
                  <c:v>41.75</c:v>
                </c:pt>
                <c:pt idx="168">
                  <c:v>42</c:v>
                </c:pt>
                <c:pt idx="169">
                  <c:v>42.25</c:v>
                </c:pt>
                <c:pt idx="170">
                  <c:v>42.5</c:v>
                </c:pt>
                <c:pt idx="171">
                  <c:v>42.75</c:v>
                </c:pt>
                <c:pt idx="172">
                  <c:v>43</c:v>
                </c:pt>
                <c:pt idx="173">
                  <c:v>43.25</c:v>
                </c:pt>
                <c:pt idx="174">
                  <c:v>43.5</c:v>
                </c:pt>
                <c:pt idx="175">
                  <c:v>43.75</c:v>
                </c:pt>
                <c:pt idx="176">
                  <c:v>44</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pt idx="225">
                  <c:v>61.25</c:v>
                </c:pt>
                <c:pt idx="226">
                  <c:v>61.5</c:v>
                </c:pt>
                <c:pt idx="227">
                  <c:v>61.75</c:v>
                </c:pt>
                <c:pt idx="228">
                  <c:v>62</c:v>
                </c:pt>
                <c:pt idx="229">
                  <c:v>62.25</c:v>
                </c:pt>
                <c:pt idx="230">
                  <c:v>62.5</c:v>
                </c:pt>
                <c:pt idx="231">
                  <c:v>62.75</c:v>
                </c:pt>
                <c:pt idx="232">
                  <c:v>63</c:v>
                </c:pt>
                <c:pt idx="233">
                  <c:v>63.25</c:v>
                </c:pt>
                <c:pt idx="234">
                  <c:v>63.5</c:v>
                </c:pt>
                <c:pt idx="235">
                  <c:v>63.75</c:v>
                </c:pt>
                <c:pt idx="236">
                  <c:v>64</c:v>
                </c:pt>
                <c:pt idx="237">
                  <c:v>64.25</c:v>
                </c:pt>
                <c:pt idx="238">
                  <c:v>64.5</c:v>
                </c:pt>
                <c:pt idx="239">
                  <c:v>64.75</c:v>
                </c:pt>
                <c:pt idx="240">
                  <c:v>65</c:v>
                </c:pt>
                <c:pt idx="241">
                  <c:v>65.25</c:v>
                </c:pt>
                <c:pt idx="242">
                  <c:v>65.5</c:v>
                </c:pt>
                <c:pt idx="243">
                  <c:v>65.75</c:v>
                </c:pt>
                <c:pt idx="244">
                  <c:v>66</c:v>
                </c:pt>
                <c:pt idx="245">
                  <c:v>66.25</c:v>
                </c:pt>
                <c:pt idx="246">
                  <c:v>66.5</c:v>
                </c:pt>
                <c:pt idx="247">
                  <c:v>66.75</c:v>
                </c:pt>
                <c:pt idx="248">
                  <c:v>67</c:v>
                </c:pt>
                <c:pt idx="249">
                  <c:v>67.25</c:v>
                </c:pt>
                <c:pt idx="250">
                  <c:v>67.5</c:v>
                </c:pt>
                <c:pt idx="251">
                  <c:v>67.75</c:v>
                </c:pt>
                <c:pt idx="252">
                  <c:v>68</c:v>
                </c:pt>
                <c:pt idx="253">
                  <c:v>68.25</c:v>
                </c:pt>
                <c:pt idx="254">
                  <c:v>68.5</c:v>
                </c:pt>
                <c:pt idx="255">
                  <c:v>68.75</c:v>
                </c:pt>
                <c:pt idx="256">
                  <c:v>69</c:v>
                </c:pt>
                <c:pt idx="257">
                  <c:v>69.25</c:v>
                </c:pt>
                <c:pt idx="258">
                  <c:v>69.5</c:v>
                </c:pt>
                <c:pt idx="259">
                  <c:v>69.75</c:v>
                </c:pt>
                <c:pt idx="260">
                  <c:v>70</c:v>
                </c:pt>
                <c:pt idx="261">
                  <c:v>70.25</c:v>
                </c:pt>
                <c:pt idx="262">
                  <c:v>70.5</c:v>
                </c:pt>
                <c:pt idx="263">
                  <c:v>70.75</c:v>
                </c:pt>
                <c:pt idx="264">
                  <c:v>71</c:v>
                </c:pt>
                <c:pt idx="265">
                  <c:v>71.25</c:v>
                </c:pt>
                <c:pt idx="266">
                  <c:v>71.5</c:v>
                </c:pt>
                <c:pt idx="267">
                  <c:v>71.75</c:v>
                </c:pt>
                <c:pt idx="268">
                  <c:v>72</c:v>
                </c:pt>
                <c:pt idx="269">
                  <c:v>72.25</c:v>
                </c:pt>
                <c:pt idx="270">
                  <c:v>72.5</c:v>
                </c:pt>
                <c:pt idx="271">
                  <c:v>72.75</c:v>
                </c:pt>
                <c:pt idx="272">
                  <c:v>73</c:v>
                </c:pt>
                <c:pt idx="273">
                  <c:v>73.25</c:v>
                </c:pt>
                <c:pt idx="274">
                  <c:v>73.5</c:v>
                </c:pt>
                <c:pt idx="275">
                  <c:v>73.75</c:v>
                </c:pt>
                <c:pt idx="276">
                  <c:v>74</c:v>
                </c:pt>
                <c:pt idx="277">
                  <c:v>74.25</c:v>
                </c:pt>
                <c:pt idx="278">
                  <c:v>74.5</c:v>
                </c:pt>
                <c:pt idx="279">
                  <c:v>74.75</c:v>
                </c:pt>
                <c:pt idx="280">
                  <c:v>75</c:v>
                </c:pt>
                <c:pt idx="281">
                  <c:v>75.25</c:v>
                </c:pt>
                <c:pt idx="282">
                  <c:v>75.5</c:v>
                </c:pt>
                <c:pt idx="283">
                  <c:v>75.75</c:v>
                </c:pt>
                <c:pt idx="284">
                  <c:v>76</c:v>
                </c:pt>
                <c:pt idx="285">
                  <c:v>76.25</c:v>
                </c:pt>
                <c:pt idx="286">
                  <c:v>76.5</c:v>
                </c:pt>
                <c:pt idx="287">
                  <c:v>76.75</c:v>
                </c:pt>
                <c:pt idx="288">
                  <c:v>77</c:v>
                </c:pt>
                <c:pt idx="289">
                  <c:v>77.25</c:v>
                </c:pt>
                <c:pt idx="290">
                  <c:v>77.5</c:v>
                </c:pt>
                <c:pt idx="291">
                  <c:v>77.75</c:v>
                </c:pt>
                <c:pt idx="292">
                  <c:v>78</c:v>
                </c:pt>
                <c:pt idx="293">
                  <c:v>78.25</c:v>
                </c:pt>
                <c:pt idx="294">
                  <c:v>78.5</c:v>
                </c:pt>
                <c:pt idx="295">
                  <c:v>78.75</c:v>
                </c:pt>
                <c:pt idx="296">
                  <c:v>79</c:v>
                </c:pt>
                <c:pt idx="297">
                  <c:v>79.25</c:v>
                </c:pt>
                <c:pt idx="298">
                  <c:v>79.5</c:v>
                </c:pt>
                <c:pt idx="299">
                  <c:v>79.75</c:v>
                </c:pt>
                <c:pt idx="300">
                  <c:v>80</c:v>
                </c:pt>
                <c:pt idx="301">
                  <c:v>80.25</c:v>
                </c:pt>
                <c:pt idx="302">
                  <c:v>80.5</c:v>
                </c:pt>
                <c:pt idx="303">
                  <c:v>80.75</c:v>
                </c:pt>
                <c:pt idx="304">
                  <c:v>81</c:v>
                </c:pt>
              </c:numCache>
            </c:numRef>
          </c:xVal>
          <c:yVal>
            <c:numRef>
              <c:f>dwtr_exterior_secondary!$D$3:$D$307</c:f>
              <c:numCache>
                <c:formatCode>General</c:formatCode>
                <c:ptCount val="305"/>
                <c:pt idx="0">
                  <c:v>6.1993290040984697</c:v>
                </c:pt>
                <c:pt idx="1">
                  <c:v>6.17499021289417</c:v>
                </c:pt>
                <c:pt idx="2">
                  <c:v>6.1698013578356603</c:v>
                </c:pt>
                <c:pt idx="3">
                  <c:v>6.1762046450741099</c:v>
                </c:pt>
                <c:pt idx="4">
                  <c:v>6.1899089168295696</c:v>
                </c:pt>
                <c:pt idx="5">
                  <c:v>6.2082543617475396</c:v>
                </c:pt>
                <c:pt idx="6">
                  <c:v>6.23039329311076</c:v>
                </c:pt>
                <c:pt idx="7">
                  <c:v>6.2542492056659498</c:v>
                </c:pt>
                <c:pt idx="8">
                  <c:v>6.27900804596222</c:v>
                </c:pt>
                <c:pt idx="9">
                  <c:v>6.5805002235689898</c:v>
                </c:pt>
                <c:pt idx="10">
                  <c:v>6.8584712676577899</c:v>
                </c:pt>
                <c:pt idx="11">
                  <c:v>7.1035041071887104</c:v>
                </c:pt>
                <c:pt idx="12">
                  <c:v>7.3042997313054103</c:v>
                </c:pt>
                <c:pt idx="13">
                  <c:v>7.4519889346586998</c:v>
                </c:pt>
                <c:pt idx="14">
                  <c:v>7.5474229705946998</c:v>
                </c:pt>
                <c:pt idx="15">
                  <c:v>7.6031170881855399</c:v>
                </c:pt>
                <c:pt idx="16">
                  <c:v>7.63518076711334</c:v>
                </c:pt>
                <c:pt idx="17">
                  <c:v>7.6083013875940404</c:v>
                </c:pt>
                <c:pt idx="18">
                  <c:v>7.6268005814745603</c:v>
                </c:pt>
                <c:pt idx="19">
                  <c:v>7.6009708775220801</c:v>
                </c:pt>
                <c:pt idx="20">
                  <c:v>7.6226063340080099</c:v>
                </c:pt>
                <c:pt idx="21">
                  <c:v>7.5976640895602898</c:v>
                </c:pt>
                <c:pt idx="22">
                  <c:v>7.6201821179273503</c:v>
                </c:pt>
                <c:pt idx="23">
                  <c:v>7.5959012038656004</c:v>
                </c:pt>
                <c:pt idx="24">
                  <c:v>7.6184828006663601</c:v>
                </c:pt>
                <c:pt idx="25">
                  <c:v>7.6625102899171704</c:v>
                </c:pt>
                <c:pt idx="26">
                  <c:v>7.6934888880161196</c:v>
                </c:pt>
                <c:pt idx="27">
                  <c:v>7.7145209447489904</c:v>
                </c:pt>
                <c:pt idx="28">
                  <c:v>7.7281144839023304</c:v>
                </c:pt>
                <c:pt idx="29">
                  <c:v>7.7364458535007401</c:v>
                </c:pt>
                <c:pt idx="30">
                  <c:v>7.7421862861395603</c:v>
                </c:pt>
                <c:pt idx="31">
                  <c:v>7.7460509265327504</c:v>
                </c:pt>
                <c:pt idx="32">
                  <c:v>7.7485624972019602</c:v>
                </c:pt>
                <c:pt idx="33">
                  <c:v>7.66941481987371</c:v>
                </c:pt>
                <c:pt idx="34">
                  <c:v>7.6176952887568197</c:v>
                </c:pt>
                <c:pt idx="35">
                  <c:v>7.5819258080332901</c:v>
                </c:pt>
                <c:pt idx="36">
                  <c:v>7.5561172836085904</c:v>
                </c:pt>
                <c:pt idx="37">
                  <c:v>7.5369306237781304</c:v>
                </c:pt>
                <c:pt idx="38">
                  <c:v>7.5223127285905198</c:v>
                </c:pt>
                <c:pt idx="39">
                  <c:v>7.5109280800173002</c:v>
                </c:pt>
                <c:pt idx="40">
                  <c:v>7.5018744321407196</c:v>
                </c:pt>
                <c:pt idx="41">
                  <c:v>7.3992578350670204</c:v>
                </c:pt>
                <c:pt idx="42">
                  <c:v>7.3247137305120003</c:v>
                </c:pt>
                <c:pt idx="43">
                  <c:v>7.2680718591235003</c:v>
                </c:pt>
                <c:pt idx="44">
                  <c:v>7.2236882424770901</c:v>
                </c:pt>
                <c:pt idx="45">
                  <c:v>7.1880895936761702</c:v>
                </c:pt>
                <c:pt idx="46">
                  <c:v>7.1589873027488098</c:v>
                </c:pt>
                <c:pt idx="47">
                  <c:v>7.1348047959307301</c:v>
                </c:pt>
                <c:pt idx="48">
                  <c:v>7.1144158729078004</c:v>
                </c:pt>
                <c:pt idx="49">
                  <c:v>7.0282740025291597</c:v>
                </c:pt>
                <c:pt idx="50">
                  <c:v>6.9587448235357598</c:v>
                </c:pt>
                <c:pt idx="51">
                  <c:v>6.90135062633607</c:v>
                </c:pt>
                <c:pt idx="52">
                  <c:v>6.8531283855268201</c:v>
                </c:pt>
                <c:pt idx="53">
                  <c:v>6.8120155131773004</c:v>
                </c:pt>
                <c:pt idx="54">
                  <c:v>6.7765211876123104</c:v>
                </c:pt>
                <c:pt idx="55">
                  <c:v>6.7455361924120698</c:v>
                </c:pt>
                <c:pt idx="56">
                  <c:v>6.7182160973704201</c:v>
                </c:pt>
                <c:pt idx="57">
                  <c:v>6.6444496676983604</c:v>
                </c:pt>
                <c:pt idx="58">
                  <c:v>6.5811373660625803</c:v>
                </c:pt>
                <c:pt idx="59">
                  <c:v>6.5260955968390304</c:v>
                </c:pt>
                <c:pt idx="60">
                  <c:v>6.4777183089357298</c:v>
                </c:pt>
                <c:pt idx="61">
                  <c:v>6.4347912698264</c:v>
                </c:pt>
                <c:pt idx="62">
                  <c:v>6.3963760048985598</c:v>
                </c:pt>
                <c:pt idx="63">
                  <c:v>6.3617339664222703</c:v>
                </c:pt>
                <c:pt idx="64">
                  <c:v>6.33027514805931</c:v>
                </c:pt>
                <c:pt idx="65">
                  <c:v>6.2597721283593497</c:v>
                </c:pt>
                <c:pt idx="66">
                  <c:v>6.1974364132496902</c:v>
                </c:pt>
                <c:pt idx="67">
                  <c:v>6.1418072586563097</c:v>
                </c:pt>
                <c:pt idx="68">
                  <c:v>6.0917558801850404</c:v>
                </c:pt>
                <c:pt idx="69">
                  <c:v>6.0463932197345702</c:v>
                </c:pt>
                <c:pt idx="70">
                  <c:v>6.0050078606875301</c:v>
                </c:pt>
                <c:pt idx="71">
                  <c:v>5.9670228874138802</c:v>
                </c:pt>
                <c:pt idx="72">
                  <c:v>5.9319650949961904</c:v>
                </c:pt>
                <c:pt idx="73">
                  <c:v>5.8663897874692204</c:v>
                </c:pt>
                <c:pt idx="74">
                  <c:v>5.8070325858527196</c:v>
                </c:pt>
                <c:pt idx="75">
                  <c:v>5.7529424116429997</c:v>
                </c:pt>
                <c:pt idx="76">
                  <c:v>5.7033527423583497</c:v>
                </c:pt>
                <c:pt idx="77">
                  <c:v>5.6576378082408603</c:v>
                </c:pt>
                <c:pt idx="78">
                  <c:v>5.61528108981451</c:v>
                </c:pt>
                <c:pt idx="79">
                  <c:v>5.5758521570976898</c:v>
                </c:pt>
                <c:pt idx="80">
                  <c:v>5.5389893139368498</c:v>
                </c:pt>
                <c:pt idx="81">
                  <c:v>5.4750533494159699</c:v>
                </c:pt>
                <c:pt idx="82">
                  <c:v>5.4162540025080297</c:v>
                </c:pt>
                <c:pt idx="83">
                  <c:v>5.36190647913961</c:v>
                </c:pt>
                <c:pt idx="84">
                  <c:v>5.3114457578506196</c:v>
                </c:pt>
                <c:pt idx="85">
                  <c:v>5.2643961725330204</c:v>
                </c:pt>
                <c:pt idx="86">
                  <c:v>5.2203555832707202</c:v>
                </c:pt>
                <c:pt idx="87">
                  <c:v>5.1789815640647801</c:v>
                </c:pt>
                <c:pt idx="88">
                  <c:v>5.1399806669553403</c:v>
                </c:pt>
                <c:pt idx="89">
                  <c:v>5.0784624649310297</c:v>
                </c:pt>
                <c:pt idx="90">
                  <c:v>5.02118958575356</c:v>
                </c:pt>
                <c:pt idx="91">
                  <c:v>4.9676658842077099</c:v>
                </c:pt>
                <c:pt idx="92">
                  <c:v>4.9174692784260703</c:v>
                </c:pt>
                <c:pt idx="93">
                  <c:v>4.8702382417207604</c:v>
                </c:pt>
                <c:pt idx="94">
                  <c:v>4.8256612247547901</c:v>
                </c:pt>
                <c:pt idx="95">
                  <c:v>4.7834682721033897</c:v>
                </c:pt>
                <c:pt idx="96">
                  <c:v>4.7434243060172303</c:v>
                </c:pt>
                <c:pt idx="97">
                  <c:v>4.6830215610907002</c:v>
                </c:pt>
                <c:pt idx="98">
                  <c:v>4.6264316833961603</c:v>
                </c:pt>
                <c:pt idx="99">
                  <c:v>4.5732352804761502</c:v>
                </c:pt>
                <c:pt idx="100">
                  <c:v>4.5230719573638201</c:v>
                </c:pt>
                <c:pt idx="101">
                  <c:v>4.4756302608454801</c:v>
                </c:pt>
                <c:pt idx="102">
                  <c:v>4.4306396511752499</c:v>
                </c:pt>
                <c:pt idx="103">
                  <c:v>4.3878640284945298</c:v>
                </c:pt>
                <c:pt idx="104">
                  <c:v>4.3470964659310498</c:v>
                </c:pt>
                <c:pt idx="105">
                  <c:v>4.2876851629852402</c:v>
                </c:pt>
                <c:pt idx="106">
                  <c:v>4.2318527270032797</c:v>
                </c:pt>
                <c:pt idx="107">
                  <c:v>4.1792176321308201</c:v>
                </c:pt>
                <c:pt idx="108">
                  <c:v>4.1294504077717296</c:v>
                </c:pt>
                <c:pt idx="109">
                  <c:v>4.0822651101262002</c:v>
                </c:pt>
                <c:pt idx="110">
                  <c:v>4.0374124341108901</c:v>
                </c:pt>
                <c:pt idx="111">
                  <c:v>3.99467410209901</c:v>
                </c:pt>
                <c:pt idx="112">
                  <c:v>3.9538582570493701</c:v>
                </c:pt>
                <c:pt idx="113">
                  <c:v>3.9134319081576301</c:v>
                </c:pt>
                <c:pt idx="114">
                  <c:v>3.87450038481354</c:v>
                </c:pt>
                <c:pt idx="115">
                  <c:v>3.8369539351114801</c:v>
                </c:pt>
                <c:pt idx="116">
                  <c:v>3.8006938152562402</c:v>
                </c:pt>
                <c:pt idx="117">
                  <c:v>3.76563095145714</c:v>
                </c:pt>
                <c:pt idx="118">
                  <c:v>3.7316847913666602</c:v>
                </c:pt>
                <c:pt idx="119">
                  <c:v>3.6987823143852201</c:v>
                </c:pt>
                <c:pt idx="120">
                  <c:v>3.6668571757452302</c:v>
                </c:pt>
                <c:pt idx="121">
                  <c:v>3.6287445303923902</c:v>
                </c:pt>
                <c:pt idx="122">
                  <c:v>3.59188008285216</c:v>
                </c:pt>
                <c:pt idx="123">
                  <c:v>3.5561855632768</c:v>
                </c:pt>
                <c:pt idx="124">
                  <c:v>3.5215895727745901</c:v>
                </c:pt>
                <c:pt idx="125">
                  <c:v>3.4880268389896898</c:v>
                </c:pt>
                <c:pt idx="126">
                  <c:v>3.4554375663630799</c:v>
                </c:pt>
                <c:pt idx="127">
                  <c:v>3.4237668672971</c:v>
                </c:pt>
                <c:pt idx="128">
                  <c:v>3.3929642627009602</c:v>
                </c:pt>
                <c:pt idx="129">
                  <c:v>3.3563847935977802</c:v>
                </c:pt>
                <c:pt idx="130">
                  <c:v>3.3209556973589098</c:v>
                </c:pt>
                <c:pt idx="131">
                  <c:v>3.2866110442672798</c:v>
                </c:pt>
                <c:pt idx="132">
                  <c:v>3.25329017274266</c:v>
                </c:pt>
                <c:pt idx="133">
                  <c:v>3.2209371666827198</c:v>
                </c:pt>
                <c:pt idx="134">
                  <c:v>3.18950039396909</c:v>
                </c:pt>
                <c:pt idx="135">
                  <c:v>3.15893209792717</c:v>
                </c:pt>
                <c:pt idx="136">
                  <c:v>3.1291880347700798</c:v>
                </c:pt>
                <c:pt idx="137">
                  <c:v>3.1110755455694199</c:v>
                </c:pt>
                <c:pt idx="138">
                  <c:v>3.0932199981822599</c:v>
                </c:pt>
                <c:pt idx="139">
                  <c:v>3.0756140641563299</c:v>
                </c:pt>
                <c:pt idx="140">
                  <c:v>3.0582507650936099</c:v>
                </c:pt>
                <c:pt idx="141">
                  <c:v>3.0411234494740902</c:v>
                </c:pt>
                <c:pt idx="142">
                  <c:v>3.0242257713716199</c:v>
                </c:pt>
                <c:pt idx="143">
                  <c:v>3.00755167088227</c:v>
                </c:pt>
                <c:pt idx="144">
                  <c:v>2.9910953561047999</c:v>
                </c:pt>
                <c:pt idx="145">
                  <c:v>2.9857685983184701</c:v>
                </c:pt>
                <c:pt idx="146">
                  <c:v>2.9803152500054599</c:v>
                </c:pt>
                <c:pt idx="147">
                  <c:v>2.97474305037038</c:v>
                </c:pt>
                <c:pt idx="148">
                  <c:v>2.9690593291815799</c:v>
                </c:pt>
                <c:pt idx="149">
                  <c:v>2.9632710303202598</c:v>
                </c:pt>
                <c:pt idx="150">
                  <c:v>2.9573847338306001</c:v>
                </c:pt>
                <c:pt idx="151">
                  <c:v>2.9514066765756901</c:v>
                </c:pt>
                <c:pt idx="152">
                  <c:v>2.94534277159589</c:v>
                </c:pt>
                <c:pt idx="153">
                  <c:v>2.94481262556913</c:v>
                </c:pt>
                <c:pt idx="154">
                  <c:v>2.9441298708857802</c:v>
                </c:pt>
                <c:pt idx="155">
                  <c:v>2.9433001321861698</c:v>
                </c:pt>
                <c:pt idx="156">
                  <c:v>2.9423288227903499</c:v>
                </c:pt>
                <c:pt idx="157">
                  <c:v>2.9412211535092299</c:v>
                </c:pt>
                <c:pt idx="158">
                  <c:v>2.9399821410503599</c:v>
                </c:pt>
                <c:pt idx="159">
                  <c:v>2.9386166160385701</c:v>
                </c:pt>
                <c:pt idx="160">
                  <c:v>2.93712923067062</c:v>
                </c:pt>
                <c:pt idx="161">
                  <c:v>2.9363041220853199</c:v>
                </c:pt>
                <c:pt idx="162">
                  <c:v>2.9354471881563802</c:v>
                </c:pt>
                <c:pt idx="163">
                  <c:v>2.9345590804719701</c:v>
                </c:pt>
                <c:pt idx="164">
                  <c:v>2.9336404372990099</c:v>
                </c:pt>
                <c:pt idx="165">
                  <c:v>2.9326918838851999</c:v>
                </c:pt>
                <c:pt idx="166">
                  <c:v>2.9317140327534599</c:v>
                </c:pt>
                <c:pt idx="167">
                  <c:v>2.9307074839890399</c:v>
                </c:pt>
                <c:pt idx="168">
                  <c:v>2.9296728255194302</c:v>
                </c:pt>
                <c:pt idx="169">
                  <c:v>2.9285034981470499</c:v>
                </c:pt>
                <c:pt idx="170">
                  <c:v>2.92733228110498</c:v>
                </c:pt>
                <c:pt idx="171">
                  <c:v>2.9261592097282501</c:v>
                </c:pt>
                <c:pt idx="172">
                  <c:v>2.9249843189732001</c:v>
                </c:pt>
                <c:pt idx="173">
                  <c:v>2.9238076434231002</c:v>
                </c:pt>
                <c:pt idx="174">
                  <c:v>2.9226292172711501</c:v>
                </c:pt>
                <c:pt idx="175">
                  <c:v>2.9214490743413601</c:v>
                </c:pt>
                <c:pt idx="176">
                  <c:v>2.9202672481111001</c:v>
                </c:pt>
                <c:pt idx="177">
                  <c:v>2.7748279766773201</c:v>
                </c:pt>
                <c:pt idx="178">
                  <c:v>2.72504804924449</c:v>
                </c:pt>
                <c:pt idx="179">
                  <c:v>2.6770792707751001</c:v>
                </c:pt>
                <c:pt idx="180">
                  <c:v>2.63071034121241</c:v>
                </c:pt>
                <c:pt idx="181">
                  <c:v>2.5859171453190299</c:v>
                </c:pt>
                <c:pt idx="182">
                  <c:v>2.5427792236853102</c:v>
                </c:pt>
                <c:pt idx="183">
                  <c:v>2.50104742885364</c:v>
                </c:pt>
                <c:pt idx="184">
                  <c:v>2.4605726519587701</c:v>
                </c:pt>
                <c:pt idx="185">
                  <c:v>2.4216125935397299</c:v>
                </c:pt>
                <c:pt idx="186">
                  <c:v>2.3838104626641199</c:v>
                </c:pt>
                <c:pt idx="187">
                  <c:v>2.3471437852195698</c:v>
                </c:pt>
                <c:pt idx="188">
                  <c:v>2.3116208896786099</c:v>
                </c:pt>
                <c:pt idx="189">
                  <c:v>2.2770768677247299</c:v>
                </c:pt>
                <c:pt idx="190">
                  <c:v>2.24390785279512</c:v>
                </c:pt>
                <c:pt idx="191">
                  <c:v>2.2116535243940398</c:v>
                </c:pt>
                <c:pt idx="192">
                  <c:v>2.1808947662019702</c:v>
                </c:pt>
                <c:pt idx="193">
                  <c:v>2.15076884634902</c:v>
                </c:pt>
                <c:pt idx="194">
                  <c:v>2.1212655886954499</c:v>
                </c:pt>
                <c:pt idx="195">
                  <c:v>2.09256118928475</c:v>
                </c:pt>
                <c:pt idx="196">
                  <c:v>2.0646397776439298</c:v>
                </c:pt>
                <c:pt idx="197">
                  <c:v>2.0381268399207602</c:v>
                </c:pt>
                <c:pt idx="198">
                  <c:v>2.0116793250847098</c:v>
                </c:pt>
                <c:pt idx="199">
                  <c:v>1.98593651230825</c:v>
                </c:pt>
                <c:pt idx="200">
                  <c:v>1.9608756975472299</c:v>
                </c:pt>
                <c:pt idx="201">
                  <c:v>1.9364809797540701</c:v>
                </c:pt>
                <c:pt idx="202">
                  <c:v>1.9126852745934499</c:v>
                </c:pt>
                <c:pt idx="203">
                  <c:v>1.8894703421652099</c:v>
                </c:pt>
                <c:pt idx="204">
                  <c:v>1.8668622544258699</c:v>
                </c:pt>
                <c:pt idx="205">
                  <c:v>1.84480178381544</c:v>
                </c:pt>
                <c:pt idx="206">
                  <c:v>1.8245166092104299</c:v>
                </c:pt>
                <c:pt idx="207">
                  <c:v>1.8034586627309199</c:v>
                </c:pt>
                <c:pt idx="208">
                  <c:v>1.78292771079045</c:v>
                </c:pt>
                <c:pt idx="209">
                  <c:v>1.7625422956451</c:v>
                </c:pt>
                <c:pt idx="210">
                  <c:v>1.7426337192629999</c:v>
                </c:pt>
                <c:pt idx="211">
                  <c:v>1.7231608435376999</c:v>
                </c:pt>
                <c:pt idx="212">
                  <c:v>1.7041220511054</c:v>
                </c:pt>
                <c:pt idx="213">
                  <c:v>1.68554239809215</c:v>
                </c:pt>
                <c:pt idx="214">
                  <c:v>1.6673594427120499</c:v>
                </c:pt>
                <c:pt idx="215">
                  <c:v>1.64956022974112</c:v>
                </c:pt>
                <c:pt idx="216">
                  <c:v>1.6321478998527901</c:v>
                </c:pt>
                <c:pt idx="217">
                  <c:v>1.61514793670155</c:v>
                </c:pt>
                <c:pt idx="218">
                  <c:v>1.59847977110198</c:v>
                </c:pt>
                <c:pt idx="219">
                  <c:v>1.5822256115953099</c:v>
                </c:pt>
                <c:pt idx="220">
                  <c:v>1.56624292131387</c:v>
                </c:pt>
                <c:pt idx="221">
                  <c:v>1.5505442921041199</c:v>
                </c:pt>
                <c:pt idx="222">
                  <c:v>1.53519298353661</c:v>
                </c:pt>
                <c:pt idx="223">
                  <c:v>1.5201543213900801</c:v>
                </c:pt>
                <c:pt idx="224">
                  <c:v>1.50542630287794</c:v>
                </c:pt>
                <c:pt idx="225">
                  <c:v>1.49094725834925</c:v>
                </c:pt>
                <c:pt idx="226">
                  <c:v>1.4769854840982299</c:v>
                </c:pt>
                <c:pt idx="227">
                  <c:v>1.46364150863545</c:v>
                </c:pt>
                <c:pt idx="228">
                  <c:v>1.44995054719262</c:v>
                </c:pt>
                <c:pt idx="229">
                  <c:v>1.4365099597056701</c:v>
                </c:pt>
                <c:pt idx="230">
                  <c:v>1.4232945653967199</c:v>
                </c:pt>
                <c:pt idx="231">
                  <c:v>1.41039388120626</c:v>
                </c:pt>
                <c:pt idx="232">
                  <c:v>1.3978205523456599</c:v>
                </c:pt>
                <c:pt idx="233">
                  <c:v>1.38534969085499</c:v>
                </c:pt>
                <c:pt idx="234">
                  <c:v>1.37323176389968</c:v>
                </c:pt>
                <c:pt idx="235">
                  <c:v>1.3609696423545501</c:v>
                </c:pt>
                <c:pt idx="236">
                  <c:v>1.3491774403136301</c:v>
                </c:pt>
                <c:pt idx="237">
                  <c:v>1.3375861315276301</c:v>
                </c:pt>
                <c:pt idx="238">
                  <c:v>1.3262057048913001</c:v>
                </c:pt>
                <c:pt idx="239">
                  <c:v>1.3150308409006799</c:v>
                </c:pt>
                <c:pt idx="240">
                  <c:v>1.30394124896805</c:v>
                </c:pt>
                <c:pt idx="241">
                  <c:v>1.29312958663518</c:v>
                </c:pt>
                <c:pt idx="242">
                  <c:v>1.28252392534037</c:v>
                </c:pt>
                <c:pt idx="243">
                  <c:v>1.27211566506869</c:v>
                </c:pt>
                <c:pt idx="244">
                  <c:v>1.26189920958744</c:v>
                </c:pt>
                <c:pt idx="245">
                  <c:v>1.25181287110977</c:v>
                </c:pt>
                <c:pt idx="246">
                  <c:v>1.2418957132733199</c:v>
                </c:pt>
                <c:pt idx="247">
                  <c:v>1.23219528722748</c:v>
                </c:pt>
                <c:pt idx="248">
                  <c:v>1.2224968644954799</c:v>
                </c:pt>
                <c:pt idx="249">
                  <c:v>1.21304543131367</c:v>
                </c:pt>
                <c:pt idx="250">
                  <c:v>1.2037545282105</c:v>
                </c:pt>
                <c:pt idx="251">
                  <c:v>1.1947022149295601</c:v>
                </c:pt>
                <c:pt idx="252">
                  <c:v>1.1856807051602301</c:v>
                </c:pt>
                <c:pt idx="253">
                  <c:v>1.1767719315367999</c:v>
                </c:pt>
                <c:pt idx="254">
                  <c:v>1.16805210363006</c:v>
                </c:pt>
                <c:pt idx="255">
                  <c:v>1.1594531475894301</c:v>
                </c:pt>
                <c:pt idx="256">
                  <c:v>1.1509608347181699</c:v>
                </c:pt>
                <c:pt idx="257">
                  <c:v>1.1425653030133001</c:v>
                </c:pt>
                <c:pt idx="258">
                  <c:v>1.1342525819914899</c:v>
                </c:pt>
                <c:pt idx="259">
                  <c:v>1.1260935802685601</c:v>
                </c:pt>
                <c:pt idx="260">
                  <c:v>1.1180283764574901</c:v>
                </c:pt>
                <c:pt idx="261">
                  <c:v>1.1100251720974199</c:v>
                </c:pt>
                <c:pt idx="262">
                  <c:v>1.1019991003198699</c:v>
                </c:pt>
                <c:pt idx="263">
                  <c:v>1.0942870142682</c:v>
                </c:pt>
                <c:pt idx="264">
                  <c:v>1.0866902234721301</c:v>
                </c:pt>
                <c:pt idx="265">
                  <c:v>1.07920031907435</c:v>
                </c:pt>
                <c:pt idx="266">
                  <c:v>1.0718108905362</c:v>
                </c:pt>
                <c:pt idx="267">
                  <c:v>1.0645142901923199</c:v>
                </c:pt>
                <c:pt idx="268">
                  <c:v>1.0573379493722099</c:v>
                </c:pt>
                <c:pt idx="269">
                  <c:v>1.05024031154983</c:v>
                </c:pt>
                <c:pt idx="270">
                  <c:v>1.0432409404123699</c:v>
                </c:pt>
                <c:pt idx="271">
                  <c:v>1.03633971926734</c:v>
                </c:pt>
                <c:pt idx="272">
                  <c:v>1.0294866090180601</c:v>
                </c:pt>
                <c:pt idx="273">
                  <c:v>1.02268670643257</c:v>
                </c:pt>
                <c:pt idx="274">
                  <c:v>1.01605984372933</c:v>
                </c:pt>
                <c:pt idx="275">
                  <c:v>1.00952093689644</c:v>
                </c:pt>
                <c:pt idx="276">
                  <c:v>1.00304594027538</c:v>
                </c:pt>
                <c:pt idx="277">
                  <c:v>0.99669090825293805</c:v>
                </c:pt>
                <c:pt idx="278">
                  <c:v>0.99042045588089</c:v>
                </c:pt>
                <c:pt idx="279">
                  <c:v>0.98420725270297804</c:v>
                </c:pt>
                <c:pt idx="280">
                  <c:v>0.97807607800179197</c:v>
                </c:pt>
                <c:pt idx="281">
                  <c:v>0.97204012872355505</c:v>
                </c:pt>
                <c:pt idx="282">
                  <c:v>0.96606616234564502</c:v>
                </c:pt>
                <c:pt idx="283">
                  <c:v>0.96030421604695904</c:v>
                </c:pt>
                <c:pt idx="284">
                  <c:v>0.95458097528437602</c:v>
                </c:pt>
                <c:pt idx="285">
                  <c:v>0.94888060020006004</c:v>
                </c:pt>
                <c:pt idx="286">
                  <c:v>0.94321358614864503</c:v>
                </c:pt>
                <c:pt idx="287">
                  <c:v>0.93788850854261796</c:v>
                </c:pt>
                <c:pt idx="288">
                  <c:v>0.93232748280333899</c:v>
                </c:pt>
                <c:pt idx="289">
                  <c:v>0.92691097547856305</c:v>
                </c:pt>
                <c:pt idx="290">
                  <c:v>0.92155411957142597</c:v>
                </c:pt>
                <c:pt idx="291">
                  <c:v>0.916262411717648</c:v>
                </c:pt>
                <c:pt idx="292">
                  <c:v>0.91103976268917497</c:v>
                </c:pt>
                <c:pt idx="293">
                  <c:v>0.90588860844871499</c:v>
                </c:pt>
                <c:pt idx="294">
                  <c:v>0.90081017232140903</c:v>
                </c:pt>
                <c:pt idx="295">
                  <c:v>0.89580475989007102</c:v>
                </c:pt>
                <c:pt idx="296">
                  <c:v>0.89083613493088998</c:v>
                </c:pt>
                <c:pt idx="297">
                  <c:v>0.88591824514842898</c:v>
                </c:pt>
                <c:pt idx="298">
                  <c:v>0.88105535470862895</c:v>
                </c:pt>
                <c:pt idx="299">
                  <c:v>0.87627108953549004</c:v>
                </c:pt>
                <c:pt idx="300">
                  <c:v>0.87153029576007701</c:v>
                </c:pt>
                <c:pt idx="301">
                  <c:v>0.86683775074653102</c:v>
                </c:pt>
                <c:pt idx="302">
                  <c:v>0.86219537711791305</c:v>
                </c:pt>
                <c:pt idx="303">
                  <c:v>0.85839026213152203</c:v>
                </c:pt>
                <c:pt idx="304">
                  <c:v>0.85463300618834603</c:v>
                </c:pt>
              </c:numCache>
            </c:numRef>
          </c:yVal>
          <c:smooth val="1"/>
        </c:ser>
        <c:ser>
          <c:idx val="10"/>
          <c:order val="7"/>
          <c:tx>
            <c:strRef>
              <c:f>dwtr_exterior_warm!$C$1:$C$2</c:f>
              <c:strCache>
                <c:ptCount val="2"/>
                <c:pt idx="0">
                  <c:v>Warm</c:v>
                </c:pt>
                <c:pt idx="1">
                  <c:v>WSE (ft)</c:v>
                </c:pt>
              </c:strCache>
            </c:strRef>
          </c:tx>
          <c:spPr>
            <a:ln w="19050" cap="rnd">
              <a:solidFill>
                <a:schemeClr val="accent5"/>
              </a:solidFill>
              <a:round/>
            </a:ln>
            <a:effectLst/>
          </c:spPr>
          <c:marker>
            <c:symbol val="none"/>
          </c:marker>
          <c:xVal>
            <c:numRef>
              <c:f>dwtr_exterior_warm!$A$3:$A$307</c:f>
              <c:numCache>
                <c:formatCode>General</c:formatCode>
                <c:ptCount val="30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32.25</c:v>
                </c:pt>
                <c:pt idx="130">
                  <c:v>32.5</c:v>
                </c:pt>
                <c:pt idx="131">
                  <c:v>32.75</c:v>
                </c:pt>
                <c:pt idx="132">
                  <c:v>33</c:v>
                </c:pt>
                <c:pt idx="133">
                  <c:v>33.25</c:v>
                </c:pt>
                <c:pt idx="134">
                  <c:v>33.5</c:v>
                </c:pt>
                <c:pt idx="135">
                  <c:v>33.75</c:v>
                </c:pt>
                <c:pt idx="136">
                  <c:v>34</c:v>
                </c:pt>
                <c:pt idx="137">
                  <c:v>34.25</c:v>
                </c:pt>
                <c:pt idx="138">
                  <c:v>34.5</c:v>
                </c:pt>
                <c:pt idx="139">
                  <c:v>34.75</c:v>
                </c:pt>
                <c:pt idx="140">
                  <c:v>35</c:v>
                </c:pt>
                <c:pt idx="141">
                  <c:v>35.25</c:v>
                </c:pt>
                <c:pt idx="142">
                  <c:v>35.5</c:v>
                </c:pt>
                <c:pt idx="143">
                  <c:v>35.75</c:v>
                </c:pt>
                <c:pt idx="144">
                  <c:v>36</c:v>
                </c:pt>
                <c:pt idx="145">
                  <c:v>36.25</c:v>
                </c:pt>
                <c:pt idx="146">
                  <c:v>36.5</c:v>
                </c:pt>
                <c:pt idx="147">
                  <c:v>36.75</c:v>
                </c:pt>
                <c:pt idx="148">
                  <c:v>37</c:v>
                </c:pt>
                <c:pt idx="149">
                  <c:v>37.25</c:v>
                </c:pt>
                <c:pt idx="150">
                  <c:v>37.5</c:v>
                </c:pt>
                <c:pt idx="151">
                  <c:v>37.75</c:v>
                </c:pt>
                <c:pt idx="152">
                  <c:v>38</c:v>
                </c:pt>
                <c:pt idx="153">
                  <c:v>38.25</c:v>
                </c:pt>
                <c:pt idx="154">
                  <c:v>38.5</c:v>
                </c:pt>
                <c:pt idx="155">
                  <c:v>38.75</c:v>
                </c:pt>
                <c:pt idx="156">
                  <c:v>39</c:v>
                </c:pt>
                <c:pt idx="157">
                  <c:v>39.25</c:v>
                </c:pt>
                <c:pt idx="158">
                  <c:v>39.5</c:v>
                </c:pt>
                <c:pt idx="159">
                  <c:v>39.75</c:v>
                </c:pt>
                <c:pt idx="160">
                  <c:v>40</c:v>
                </c:pt>
                <c:pt idx="161">
                  <c:v>40.25</c:v>
                </c:pt>
                <c:pt idx="162">
                  <c:v>40.5</c:v>
                </c:pt>
                <c:pt idx="163">
                  <c:v>40.75</c:v>
                </c:pt>
                <c:pt idx="164">
                  <c:v>41</c:v>
                </c:pt>
                <c:pt idx="165">
                  <c:v>41.25</c:v>
                </c:pt>
                <c:pt idx="166">
                  <c:v>41.5</c:v>
                </c:pt>
                <c:pt idx="167">
                  <c:v>41.75</c:v>
                </c:pt>
                <c:pt idx="168">
                  <c:v>42</c:v>
                </c:pt>
                <c:pt idx="169">
                  <c:v>42.25</c:v>
                </c:pt>
                <c:pt idx="170">
                  <c:v>42.5</c:v>
                </c:pt>
                <c:pt idx="171">
                  <c:v>42.75</c:v>
                </c:pt>
                <c:pt idx="172">
                  <c:v>43</c:v>
                </c:pt>
                <c:pt idx="173">
                  <c:v>43.25</c:v>
                </c:pt>
                <c:pt idx="174">
                  <c:v>43.5</c:v>
                </c:pt>
                <c:pt idx="175">
                  <c:v>43.75</c:v>
                </c:pt>
                <c:pt idx="176">
                  <c:v>44</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pt idx="225">
                  <c:v>61.25</c:v>
                </c:pt>
                <c:pt idx="226">
                  <c:v>61.5</c:v>
                </c:pt>
                <c:pt idx="227">
                  <c:v>61.75</c:v>
                </c:pt>
                <c:pt idx="228">
                  <c:v>62</c:v>
                </c:pt>
                <c:pt idx="229">
                  <c:v>62.25</c:v>
                </c:pt>
                <c:pt idx="230">
                  <c:v>62.5</c:v>
                </c:pt>
                <c:pt idx="231">
                  <c:v>62.75</c:v>
                </c:pt>
                <c:pt idx="232">
                  <c:v>63</c:v>
                </c:pt>
                <c:pt idx="233">
                  <c:v>63.25</c:v>
                </c:pt>
                <c:pt idx="234">
                  <c:v>63.5</c:v>
                </c:pt>
                <c:pt idx="235">
                  <c:v>63.75</c:v>
                </c:pt>
                <c:pt idx="236">
                  <c:v>64</c:v>
                </c:pt>
                <c:pt idx="237">
                  <c:v>64.25</c:v>
                </c:pt>
                <c:pt idx="238">
                  <c:v>64.5</c:v>
                </c:pt>
                <c:pt idx="239">
                  <c:v>64.75</c:v>
                </c:pt>
                <c:pt idx="240">
                  <c:v>65</c:v>
                </c:pt>
                <c:pt idx="241">
                  <c:v>65.25</c:v>
                </c:pt>
                <c:pt idx="242">
                  <c:v>65.5</c:v>
                </c:pt>
                <c:pt idx="243">
                  <c:v>65.75</c:v>
                </c:pt>
                <c:pt idx="244">
                  <c:v>66</c:v>
                </c:pt>
                <c:pt idx="245">
                  <c:v>66.25</c:v>
                </c:pt>
                <c:pt idx="246">
                  <c:v>66.5</c:v>
                </c:pt>
                <c:pt idx="247">
                  <c:v>66.75</c:v>
                </c:pt>
                <c:pt idx="248">
                  <c:v>67</c:v>
                </c:pt>
                <c:pt idx="249">
                  <c:v>67.25</c:v>
                </c:pt>
                <c:pt idx="250">
                  <c:v>67.5</c:v>
                </c:pt>
                <c:pt idx="251">
                  <c:v>67.75</c:v>
                </c:pt>
                <c:pt idx="252">
                  <c:v>68</c:v>
                </c:pt>
                <c:pt idx="253">
                  <c:v>68.25</c:v>
                </c:pt>
                <c:pt idx="254">
                  <c:v>68.5</c:v>
                </c:pt>
                <c:pt idx="255">
                  <c:v>68.75</c:v>
                </c:pt>
                <c:pt idx="256">
                  <c:v>69</c:v>
                </c:pt>
                <c:pt idx="257">
                  <c:v>69.25</c:v>
                </c:pt>
                <c:pt idx="258">
                  <c:v>69.5</c:v>
                </c:pt>
                <c:pt idx="259">
                  <c:v>69.75</c:v>
                </c:pt>
                <c:pt idx="260">
                  <c:v>70</c:v>
                </c:pt>
                <c:pt idx="261">
                  <c:v>70.25</c:v>
                </c:pt>
                <c:pt idx="262">
                  <c:v>70.5</c:v>
                </c:pt>
                <c:pt idx="263">
                  <c:v>70.75</c:v>
                </c:pt>
                <c:pt idx="264">
                  <c:v>71</c:v>
                </c:pt>
                <c:pt idx="265">
                  <c:v>71.25</c:v>
                </c:pt>
                <c:pt idx="266">
                  <c:v>71.5</c:v>
                </c:pt>
                <c:pt idx="267">
                  <c:v>71.75</c:v>
                </c:pt>
                <c:pt idx="268">
                  <c:v>72</c:v>
                </c:pt>
                <c:pt idx="269">
                  <c:v>72.25</c:v>
                </c:pt>
                <c:pt idx="270">
                  <c:v>72.5</c:v>
                </c:pt>
                <c:pt idx="271">
                  <c:v>72.75</c:v>
                </c:pt>
                <c:pt idx="272">
                  <c:v>73</c:v>
                </c:pt>
                <c:pt idx="273">
                  <c:v>73.25</c:v>
                </c:pt>
                <c:pt idx="274">
                  <c:v>73.5</c:v>
                </c:pt>
                <c:pt idx="275">
                  <c:v>73.75</c:v>
                </c:pt>
                <c:pt idx="276">
                  <c:v>74</c:v>
                </c:pt>
                <c:pt idx="277">
                  <c:v>74.25</c:v>
                </c:pt>
                <c:pt idx="278">
                  <c:v>74.5</c:v>
                </c:pt>
                <c:pt idx="279">
                  <c:v>74.75</c:v>
                </c:pt>
                <c:pt idx="280">
                  <c:v>75</c:v>
                </c:pt>
                <c:pt idx="281">
                  <c:v>75.25</c:v>
                </c:pt>
                <c:pt idx="282">
                  <c:v>75.5</c:v>
                </c:pt>
                <c:pt idx="283">
                  <c:v>75.75</c:v>
                </c:pt>
                <c:pt idx="284">
                  <c:v>76</c:v>
                </c:pt>
                <c:pt idx="285">
                  <c:v>76.25</c:v>
                </c:pt>
                <c:pt idx="286">
                  <c:v>76.5</c:v>
                </c:pt>
                <c:pt idx="287">
                  <c:v>76.75</c:v>
                </c:pt>
                <c:pt idx="288">
                  <c:v>77</c:v>
                </c:pt>
                <c:pt idx="289">
                  <c:v>77.25</c:v>
                </c:pt>
                <c:pt idx="290">
                  <c:v>77.5</c:v>
                </c:pt>
                <c:pt idx="291">
                  <c:v>77.75</c:v>
                </c:pt>
                <c:pt idx="292">
                  <c:v>78</c:v>
                </c:pt>
                <c:pt idx="293">
                  <c:v>78.25</c:v>
                </c:pt>
                <c:pt idx="294">
                  <c:v>78.5</c:v>
                </c:pt>
                <c:pt idx="295">
                  <c:v>78.75</c:v>
                </c:pt>
                <c:pt idx="296">
                  <c:v>79</c:v>
                </c:pt>
                <c:pt idx="297">
                  <c:v>79.25</c:v>
                </c:pt>
                <c:pt idx="298">
                  <c:v>79.5</c:v>
                </c:pt>
                <c:pt idx="299">
                  <c:v>79.75</c:v>
                </c:pt>
                <c:pt idx="300">
                  <c:v>80</c:v>
                </c:pt>
                <c:pt idx="301">
                  <c:v>80.25</c:v>
                </c:pt>
                <c:pt idx="302">
                  <c:v>80.5</c:v>
                </c:pt>
                <c:pt idx="303">
                  <c:v>80.75</c:v>
                </c:pt>
                <c:pt idx="304">
                  <c:v>81</c:v>
                </c:pt>
              </c:numCache>
            </c:numRef>
          </c:xVal>
          <c:yVal>
            <c:numRef>
              <c:f>dwtr_exterior_warm!$C$3:$C$307</c:f>
              <c:numCache>
                <c:formatCode>General</c:formatCode>
                <c:ptCount val="305"/>
                <c:pt idx="0">
                  <c:v>16.285693361663299</c:v>
                </c:pt>
                <c:pt idx="1">
                  <c:v>16.290373779348197</c:v>
                </c:pt>
                <c:pt idx="2">
                  <c:v>16.291369229673197</c:v>
                </c:pt>
                <c:pt idx="3">
                  <c:v>16.290140677062798</c:v>
                </c:pt>
                <c:pt idx="4">
                  <c:v>16.287507054804898</c:v>
                </c:pt>
                <c:pt idx="5">
                  <c:v>16.283972376520399</c:v>
                </c:pt>
                <c:pt idx="6">
                  <c:v>16.279692865873898</c:v>
                </c:pt>
                <c:pt idx="7">
                  <c:v>16.275064406710399</c:v>
                </c:pt>
                <c:pt idx="8">
                  <c:v>16.2702420587528</c:v>
                </c:pt>
                <c:pt idx="9">
                  <c:v>16.209990997337098</c:v>
                </c:pt>
                <c:pt idx="10">
                  <c:v>16.151937300265899</c:v>
                </c:pt>
                <c:pt idx="11">
                  <c:v>16.0987711209217</c:v>
                </c:pt>
                <c:pt idx="12">
                  <c:v>16.053812154088099</c:v>
                </c:pt>
                <c:pt idx="13">
                  <c:v>16.01994410491</c:v>
                </c:pt>
                <c:pt idx="14">
                  <c:v>15.9976986232406</c:v>
                </c:pt>
                <c:pt idx="15">
                  <c:v>15.984585633152999</c:v>
                </c:pt>
                <c:pt idx="16">
                  <c:v>15.976992620899999</c:v>
                </c:pt>
                <c:pt idx="17">
                  <c:v>15.983360102774499</c:v>
                </c:pt>
                <c:pt idx="18">
                  <c:v>15.9789802202642</c:v>
                </c:pt>
                <c:pt idx="19">
                  <c:v>15.9850927371262</c:v>
                </c:pt>
                <c:pt idx="20">
                  <c:v>15.979974185729999</c:v>
                </c:pt>
                <c:pt idx="21">
                  <c:v>15.985873780628699</c:v>
                </c:pt>
                <c:pt idx="22">
                  <c:v>15.9805484344575</c:v>
                </c:pt>
                <c:pt idx="23">
                  <c:v>15.986290024777499</c:v>
                </c:pt>
                <c:pt idx="24">
                  <c:v>15.980950860131099</c:v>
                </c:pt>
                <c:pt idx="25">
                  <c:v>15.970495480885599</c:v>
                </c:pt>
                <c:pt idx="26">
                  <c:v>15.963102763023199</c:v>
                </c:pt>
                <c:pt idx="27">
                  <c:v>15.9580666834577</c:v>
                </c:pt>
                <c:pt idx="28">
                  <c:v>15.9548044258503</c:v>
                </c:pt>
                <c:pt idx="29">
                  <c:v>15.9528021759994</c:v>
                </c:pt>
                <c:pt idx="30">
                  <c:v>15.9514213419247</c:v>
                </c:pt>
                <c:pt idx="31">
                  <c:v>15.9504911439882</c:v>
                </c:pt>
                <c:pt idx="32">
                  <c:v>15.9498863737098</c:v>
                </c:pt>
                <c:pt idx="33">
                  <c:v>15.968850370292399</c:v>
                </c:pt>
                <c:pt idx="34">
                  <c:v>15.9811373251897</c:v>
                </c:pt>
                <c:pt idx="35">
                  <c:v>15.989586410372</c:v>
                </c:pt>
                <c:pt idx="36">
                  <c:v>15.995657927206299</c:v>
                </c:pt>
                <c:pt idx="37">
                  <c:v>16.000158218419198</c:v>
                </c:pt>
                <c:pt idx="38">
                  <c:v>16.0035792122139</c:v>
                </c:pt>
                <c:pt idx="39">
                  <c:v>16.006238935985099</c:v>
                </c:pt>
                <c:pt idx="40">
                  <c:v>16.008351207111797</c:v>
                </c:pt>
                <c:pt idx="41">
                  <c:v>16.032114201736498</c:v>
                </c:pt>
                <c:pt idx="42">
                  <c:v>16.049171198370399</c:v>
                </c:pt>
                <c:pt idx="43">
                  <c:v>16.0620163751768</c:v>
                </c:pt>
                <c:pt idx="44">
                  <c:v>16.072011957855</c:v>
                </c:pt>
                <c:pt idx="45">
                  <c:v>16.079984840361398</c:v>
                </c:pt>
                <c:pt idx="46">
                  <c:v>16.0864734985274</c:v>
                </c:pt>
                <c:pt idx="47">
                  <c:v>16.091845214870098</c:v>
                </c:pt>
                <c:pt idx="48">
                  <c:v>16.096360131027499</c:v>
                </c:pt>
                <c:pt idx="49">
                  <c:v>16.115292746174099</c:v>
                </c:pt>
                <c:pt idx="50">
                  <c:v>16.130405950436099</c:v>
                </c:pt>
                <c:pt idx="51">
                  <c:v>16.1427682282213</c:v>
                </c:pt>
                <c:pt idx="52">
                  <c:v>16.1530757870906</c:v>
                </c:pt>
                <c:pt idx="53">
                  <c:v>16.161806632942298</c:v>
                </c:pt>
                <c:pt idx="54">
                  <c:v>16.1693020518785</c:v>
                </c:pt>
                <c:pt idx="55">
                  <c:v>16.1758132138525</c:v>
                </c:pt>
                <c:pt idx="56">
                  <c:v>16.181529482222199</c:v>
                </c:pt>
                <c:pt idx="57">
                  <c:v>16.1968479794057</c:v>
                </c:pt>
                <c:pt idx="58">
                  <c:v>16.209860677421098</c:v>
                </c:pt>
                <c:pt idx="59">
                  <c:v>16.2210722800056</c:v>
                </c:pt>
                <c:pt idx="60">
                  <c:v>16.2308486258089</c:v>
                </c:pt>
                <c:pt idx="61">
                  <c:v>16.2394626459363</c:v>
                </c:pt>
                <c:pt idx="62">
                  <c:v>16.2471227433177</c:v>
                </c:pt>
                <c:pt idx="63">
                  <c:v>16.253991119483299</c:v>
                </c:pt>
                <c:pt idx="64">
                  <c:v>16.260196052143399</c:v>
                </c:pt>
                <c:pt idx="65">
                  <c:v>16.273990342743797</c:v>
                </c:pt>
                <c:pt idx="66">
                  <c:v>16.2860579723638</c:v>
                </c:pt>
                <c:pt idx="67">
                  <c:v>16.296725291594498</c:v>
                </c:pt>
                <c:pt idx="68">
                  <c:v>16.306240828590699</c:v>
                </c:pt>
                <c:pt idx="69">
                  <c:v>16.3147977053411</c:v>
                </c:pt>
                <c:pt idx="70">
                  <c:v>16.322548541544599</c:v>
                </c:pt>
                <c:pt idx="71">
                  <c:v>16.329615685537998</c:v>
                </c:pt>
                <c:pt idx="72">
                  <c:v>16.336098429696499</c:v>
                </c:pt>
                <c:pt idx="73">
                  <c:v>16.3481217961121</c:v>
                </c:pt>
                <c:pt idx="74">
                  <c:v>16.358889817490397</c:v>
                </c:pt>
                <c:pt idx="75">
                  <c:v>16.368606982247897</c:v>
                </c:pt>
                <c:pt idx="76">
                  <c:v>16.377435741968899</c:v>
                </c:pt>
                <c:pt idx="77">
                  <c:v>16.385506950875296</c:v>
                </c:pt>
                <c:pt idx="78">
                  <c:v>16.392927276775097</c:v>
                </c:pt>
                <c:pt idx="79">
                  <c:v>16.399784580403598</c:v>
                </c:pt>
                <c:pt idx="80">
                  <c:v>16.406151896241798</c:v>
                </c:pt>
                <c:pt idx="81">
                  <c:v>16.417095396866497</c:v>
                </c:pt>
                <c:pt idx="82">
                  <c:v>16.427047544451298</c:v>
                </c:pt>
                <c:pt idx="83">
                  <c:v>16.436150631487699</c:v>
                </c:pt>
                <c:pt idx="84">
                  <c:v>16.444520499076898</c:v>
                </c:pt>
                <c:pt idx="85">
                  <c:v>16.452253268180197</c:v>
                </c:pt>
                <c:pt idx="86">
                  <c:v>16.459429154745798</c:v>
                </c:pt>
                <c:pt idx="87">
                  <c:v>16.466115636462696</c:v>
                </c:pt>
                <c:pt idx="88">
                  <c:v>16.472369881767598</c:v>
                </c:pt>
                <c:pt idx="89">
                  <c:v>16.482138939084997</c:v>
                </c:pt>
                <c:pt idx="90">
                  <c:v>16.491128111688198</c:v>
                </c:pt>
                <c:pt idx="91">
                  <c:v>16.499436679352897</c:v>
                </c:pt>
                <c:pt idx="92">
                  <c:v>16.507147866709197</c:v>
                </c:pt>
                <c:pt idx="93">
                  <c:v>16.514331973060198</c:v>
                </c:pt>
                <c:pt idx="94">
                  <c:v>16.521048788232797</c:v>
                </c:pt>
                <c:pt idx="95">
                  <c:v>16.527349480313397</c:v>
                </c:pt>
                <c:pt idx="96">
                  <c:v>16.5332780870698</c:v>
                </c:pt>
                <c:pt idx="97">
                  <c:v>16.542126572585698</c:v>
                </c:pt>
                <c:pt idx="98">
                  <c:v>16.550313618421498</c:v>
                </c:pt>
                <c:pt idx="99">
                  <c:v>16.557918958944299</c:v>
                </c:pt>
                <c:pt idx="100">
                  <c:v>16.565010093252496</c:v>
                </c:pt>
                <c:pt idx="101">
                  <c:v>16.571644534966296</c:v>
                </c:pt>
                <c:pt idx="102">
                  <c:v>16.577871580228098</c:v>
                </c:pt>
                <c:pt idx="103">
                  <c:v>16.583733711401099</c:v>
                </c:pt>
                <c:pt idx="104">
                  <c:v>16.589267721953497</c:v>
                </c:pt>
                <c:pt idx="105">
                  <c:v>16.5972400420413</c:v>
                </c:pt>
                <c:pt idx="106">
                  <c:v>16.604632126270399</c:v>
                </c:pt>
                <c:pt idx="107">
                  <c:v>16.611512166336798</c:v>
                </c:pt>
                <c:pt idx="108">
                  <c:v>16.617938142628496</c:v>
                </c:pt>
                <c:pt idx="109">
                  <c:v>16.623959645334498</c:v>
                </c:pt>
                <c:pt idx="110">
                  <c:v>16.629619319552997</c:v>
                </c:pt>
                <c:pt idx="111">
                  <c:v>16.6349540224663</c:v>
                </c:pt>
                <c:pt idx="112">
                  <c:v>16.639995757648897</c:v>
                </c:pt>
                <c:pt idx="113">
                  <c:v>16.644938340744897</c:v>
                </c:pt>
                <c:pt idx="114">
                  <c:v>16.649650151683698</c:v>
                </c:pt>
                <c:pt idx="115">
                  <c:v>16.654149705590399</c:v>
                </c:pt>
                <c:pt idx="116">
                  <c:v>16.658453516196499</c:v>
                </c:pt>
                <c:pt idx="117">
                  <c:v>16.662576357844699</c:v>
                </c:pt>
                <c:pt idx="118">
                  <c:v>16.666531487706699</c:v>
                </c:pt>
                <c:pt idx="119">
                  <c:v>16.670330835066999</c:v>
                </c:pt>
                <c:pt idx="120">
                  <c:v>16.673985163204797</c:v>
                </c:pt>
                <c:pt idx="121">
                  <c:v>16.678306265038998</c:v>
                </c:pt>
                <c:pt idx="122">
                  <c:v>16.682442896100497</c:v>
                </c:pt>
                <c:pt idx="123">
                  <c:v>16.686407998109399</c:v>
                </c:pt>
                <c:pt idx="124">
                  <c:v>16.690213279887299</c:v>
                </c:pt>
                <c:pt idx="125">
                  <c:v>16.6938693614206</c:v>
                </c:pt>
                <c:pt idx="126">
                  <c:v>16.697385898266798</c:v>
                </c:pt>
                <c:pt idx="127">
                  <c:v>16.700771689350098</c:v>
                </c:pt>
                <c:pt idx="128">
                  <c:v>16.704034770669598</c:v>
                </c:pt>
                <c:pt idx="129">
                  <c:v>16.707871521348299</c:v>
                </c:pt>
                <c:pt idx="130">
                  <c:v>16.711547964778497</c:v>
                </c:pt>
                <c:pt idx="131">
                  <c:v>16.715074636081997</c:v>
                </c:pt>
                <c:pt idx="132">
                  <c:v>16.718461141946399</c:v>
                </c:pt>
                <c:pt idx="133">
                  <c:v>16.721716260990199</c:v>
                </c:pt>
                <c:pt idx="134">
                  <c:v>16.724848031432998</c:v>
                </c:pt>
                <c:pt idx="135">
                  <c:v>16.727863827898197</c:v>
                </c:pt>
                <c:pt idx="136">
                  <c:v>16.730770428881897</c:v>
                </c:pt>
                <c:pt idx="137">
                  <c:v>16.732526917601497</c:v>
                </c:pt>
                <c:pt idx="138">
                  <c:v>16.734248508418599</c:v>
                </c:pt>
                <c:pt idx="139">
                  <c:v>16.735936329665698</c:v>
                </c:pt>
                <c:pt idx="140">
                  <c:v>16.737591454435798</c:v>
                </c:pt>
                <c:pt idx="141">
                  <c:v>16.739214904264799</c:v>
                </c:pt>
                <c:pt idx="142">
                  <c:v>16.740807652509297</c:v>
                </c:pt>
                <c:pt idx="143">
                  <c:v>16.742370627448899</c:v>
                </c:pt>
                <c:pt idx="144">
                  <c:v>16.743904715139898</c:v>
                </c:pt>
                <c:pt idx="145">
                  <c:v>16.74439948201</c:v>
                </c:pt>
                <c:pt idx="146">
                  <c:v>16.744905093438298</c:v>
                </c:pt>
                <c:pt idx="147">
                  <c:v>16.745420769506097</c:v>
                </c:pt>
                <c:pt idx="148">
                  <c:v>16.745945772063099</c:v>
                </c:pt>
                <c:pt idx="149">
                  <c:v>16.746479402467198</c:v>
                </c:pt>
                <c:pt idx="150">
                  <c:v>16.747020999449898</c:v>
                </c:pt>
                <c:pt idx="151">
                  <c:v>16.747569937102199</c:v>
                </c:pt>
                <c:pt idx="152">
                  <c:v>16.748125622972498</c:v>
                </c:pt>
                <c:pt idx="153">
                  <c:v>16.7481741503202</c:v>
                </c:pt>
                <c:pt idx="154">
                  <c:v>16.748236633955997</c:v>
                </c:pt>
                <c:pt idx="155">
                  <c:v>16.74831254962</c:v>
                </c:pt>
                <c:pt idx="156">
                  <c:v>16.748401390890496</c:v>
                </c:pt>
                <c:pt idx="157">
                  <c:v>16.748502668595098</c:v>
                </c:pt>
                <c:pt idx="158">
                  <c:v>16.748615910236797</c:v>
                </c:pt>
                <c:pt idx="159">
                  <c:v>16.748740659436798</c:v>
                </c:pt>
                <c:pt idx="160">
                  <c:v>16.748876475393899</c:v>
                </c:pt>
                <c:pt idx="161">
                  <c:v>16.748951787959498</c:v>
                </c:pt>
                <c:pt idx="162">
                  <c:v>16.749029983013397</c:v>
                </c:pt>
                <c:pt idx="163">
                  <c:v>16.749110998581997</c:v>
                </c:pt>
                <c:pt idx="164">
                  <c:v>16.749194773886398</c:v>
                </c:pt>
                <c:pt idx="165">
                  <c:v>16.749281249319196</c:v>
                </c:pt>
                <c:pt idx="166">
                  <c:v>16.749370366421697</c:v>
                </c:pt>
                <c:pt idx="167">
                  <c:v>16.749462067861199</c:v>
                </c:pt>
                <c:pt idx="168">
                  <c:v>16.749556297409399</c:v>
                </c:pt>
                <c:pt idx="169">
                  <c:v>16.749662751620797</c:v>
                </c:pt>
                <c:pt idx="170">
                  <c:v>16.749769335264499</c:v>
                </c:pt>
                <c:pt idx="171">
                  <c:v>16.749876044920697</c:v>
                </c:pt>
                <c:pt idx="172">
                  <c:v>16.749982877208698</c:v>
                </c:pt>
                <c:pt idx="173">
                  <c:v>16.750089828786198</c:v>
                </c:pt>
                <c:pt idx="174">
                  <c:v>16.750196896351596</c:v>
                </c:pt>
                <c:pt idx="175">
                  <c:v>16.750304076641097</c:v>
                </c:pt>
                <c:pt idx="176">
                  <c:v>16.750411366427297</c:v>
                </c:pt>
                <c:pt idx="177">
                  <c:v>16.772272023140498</c:v>
                </c:pt>
                <c:pt idx="178">
                  <c:v>16.772511334190597</c:v>
                </c:pt>
                <c:pt idx="179">
                  <c:v>16.772743054083296</c:v>
                </c:pt>
                <c:pt idx="180">
                  <c:v>16.772967604197596</c:v>
                </c:pt>
                <c:pt idx="181">
                  <c:v>16.7731853756002</c:v>
                </c:pt>
                <c:pt idx="182">
                  <c:v>16.773396731701798</c:v>
                </c:pt>
                <c:pt idx="183">
                  <c:v>16.773602010640399</c:v>
                </c:pt>
                <c:pt idx="184">
                  <c:v>16.773801527423398</c:v>
                </c:pt>
                <c:pt idx="185">
                  <c:v>16.773995575856997</c:v>
                </c:pt>
                <c:pt idx="186">
                  <c:v>16.774184430286397</c:v>
                </c:pt>
                <c:pt idx="187">
                  <c:v>16.774368347167897</c:v>
                </c:pt>
                <c:pt idx="188">
                  <c:v>16.774547566492696</c:v>
                </c:pt>
                <c:pt idx="189">
                  <c:v>16.774722313076399</c:v>
                </c:pt>
                <c:pt idx="190">
                  <c:v>16.774892797730999</c:v>
                </c:pt>
                <c:pt idx="191">
                  <c:v>16.775059218329297</c:v>
                </c:pt>
                <c:pt idx="192">
                  <c:v>16.775221760775498</c:v>
                </c:pt>
                <c:pt idx="193">
                  <c:v>16.775351359775296</c:v>
                </c:pt>
                <c:pt idx="194">
                  <c:v>16.775478366843597</c:v>
                </c:pt>
                <c:pt idx="195">
                  <c:v>16.775602893849697</c:v>
                </c:pt>
                <c:pt idx="196">
                  <c:v>16.775725046343197</c:v>
                </c:pt>
                <c:pt idx="197">
                  <c:v>16.775844923989897</c:v>
                </c:pt>
                <c:pt idx="198">
                  <c:v>16.775962620973097</c:v>
                </c:pt>
                <c:pt idx="199">
                  <c:v>16.776078226362497</c:v>
                </c:pt>
                <c:pt idx="200">
                  <c:v>16.776191824453498</c:v>
                </c:pt>
                <c:pt idx="201">
                  <c:v>16.776303495080498</c:v>
                </c:pt>
                <c:pt idx="202">
                  <c:v>16.776413313905799</c:v>
                </c:pt>
                <c:pt idx="203">
                  <c:v>16.776521352686199</c:v>
                </c:pt>
                <c:pt idx="204">
                  <c:v>16.776627679519798</c:v>
                </c:pt>
                <c:pt idx="205">
                  <c:v>16.776732359074597</c:v>
                </c:pt>
                <c:pt idx="206">
                  <c:v>16.776835452799698</c:v>
                </c:pt>
                <c:pt idx="207">
                  <c:v>16.776937019121696</c:v>
                </c:pt>
                <c:pt idx="208">
                  <c:v>16.777037113626697</c:v>
                </c:pt>
                <c:pt idx="209">
                  <c:v>16.777147098566399</c:v>
                </c:pt>
                <c:pt idx="210">
                  <c:v>16.777255410303397</c:v>
                </c:pt>
                <c:pt idx="211">
                  <c:v>16.777362108365097</c:v>
                </c:pt>
                <c:pt idx="212">
                  <c:v>16.777467249485596</c:v>
                </c:pt>
                <c:pt idx="213">
                  <c:v>16.777570887766398</c:v>
                </c:pt>
                <c:pt idx="214">
                  <c:v>16.777673074826097</c:v>
                </c:pt>
                <c:pt idx="215">
                  <c:v>16.777773859940197</c:v>
                </c:pt>
                <c:pt idx="216">
                  <c:v>16.777873290171399</c:v>
                </c:pt>
                <c:pt idx="217">
                  <c:v>16.777971410491197</c:v>
                </c:pt>
                <c:pt idx="218">
                  <c:v>16.778068263894497</c:v>
                </c:pt>
                <c:pt idx="219">
                  <c:v>16.778163891505496</c:v>
                </c:pt>
                <c:pt idx="220">
                  <c:v>16.778258332677598</c:v>
                </c:pt>
                <c:pt idx="221">
                  <c:v>16.778351625087598</c:v>
                </c:pt>
                <c:pt idx="222">
                  <c:v>16.778443804822299</c:v>
                </c:pt>
                <c:pt idx="223">
                  <c:v>16.778534906461896</c:v>
                </c:pt>
                <c:pt idx="224">
                  <c:v>16.778624963156396</c:v>
                </c:pt>
                <c:pt idx="225">
                  <c:v>16.778714006698497</c:v>
                </c:pt>
                <c:pt idx="226">
                  <c:v>16.778802067591798</c:v>
                </c:pt>
                <c:pt idx="227">
                  <c:v>16.778889175115097</c:v>
                </c:pt>
                <c:pt idx="228">
                  <c:v>16.778975357382397</c:v>
                </c:pt>
                <c:pt idx="229">
                  <c:v>16.779060641400299</c:v>
                </c:pt>
                <c:pt idx="230">
                  <c:v>16.779145053121198</c:v>
                </c:pt>
                <c:pt idx="231">
                  <c:v>16.779228617493999</c:v>
                </c:pt>
                <c:pt idx="232">
                  <c:v>16.779311358511499</c:v>
                </c:pt>
                <c:pt idx="233">
                  <c:v>16.779393299255997</c:v>
                </c:pt>
                <c:pt idx="234">
                  <c:v>16.779474461940996</c:v>
                </c:pt>
                <c:pt idx="235">
                  <c:v>16.779554867951997</c:v>
                </c:pt>
                <c:pt idx="236">
                  <c:v>16.779634537884199</c:v>
                </c:pt>
                <c:pt idx="237">
                  <c:v>16.7797134915782</c:v>
                </c:pt>
                <c:pt idx="238">
                  <c:v>16.779791748154199</c:v>
                </c:pt>
                <c:pt idx="239">
                  <c:v>16.779869326044299</c:v>
                </c:pt>
                <c:pt idx="240">
                  <c:v>16.779946243022497</c:v>
                </c:pt>
                <c:pt idx="241">
                  <c:v>16.779996835078798</c:v>
                </c:pt>
                <c:pt idx="242">
                  <c:v>16.780047290424697</c:v>
                </c:pt>
                <c:pt idx="243">
                  <c:v>16.780097611956297</c:v>
                </c:pt>
                <c:pt idx="244">
                  <c:v>16.780147802472197</c:v>
                </c:pt>
                <c:pt idx="245">
                  <c:v>16.780197864676797</c:v>
                </c:pt>
                <c:pt idx="246">
                  <c:v>16.780247801184899</c:v>
                </c:pt>
                <c:pt idx="247">
                  <c:v>16.780297614525097</c:v>
                </c:pt>
                <c:pt idx="248">
                  <c:v>16.780347307143298</c:v>
                </c:pt>
                <c:pt idx="249">
                  <c:v>16.780396881405998</c:v>
                </c:pt>
                <c:pt idx="250">
                  <c:v>16.780446339603799</c:v>
                </c:pt>
                <c:pt idx="251">
                  <c:v>16.780495683953898</c:v>
                </c:pt>
                <c:pt idx="252">
                  <c:v>16.780544916603599</c:v>
                </c:pt>
                <c:pt idx="253">
                  <c:v>16.7805940396327</c:v>
                </c:pt>
                <c:pt idx="254">
                  <c:v>16.780643055055997</c:v>
                </c:pt>
                <c:pt idx="255">
                  <c:v>16.780691964826296</c:v>
                </c:pt>
                <c:pt idx="256">
                  <c:v>16.780740770836097</c:v>
                </c:pt>
                <c:pt idx="257">
                  <c:v>16.780804246378999</c:v>
                </c:pt>
                <c:pt idx="258">
                  <c:v>16.780867371485897</c:v>
                </c:pt>
                <c:pt idx="259">
                  <c:v>16.780930153774097</c:v>
                </c:pt>
                <c:pt idx="260">
                  <c:v>16.780992600628998</c:v>
                </c:pt>
                <c:pt idx="261">
                  <c:v>16.781054719212896</c:v>
                </c:pt>
                <c:pt idx="262">
                  <c:v>16.781116516473396</c:v>
                </c:pt>
                <c:pt idx="263">
                  <c:v>16.781177999151097</c:v>
                </c:pt>
                <c:pt idx="264">
                  <c:v>16.781239173787299</c:v>
                </c:pt>
                <c:pt idx="265">
                  <c:v>16.781300046731399</c:v>
                </c:pt>
                <c:pt idx="266">
                  <c:v>16.781360624147897</c:v>
                </c:pt>
                <c:pt idx="267">
                  <c:v>16.781420912022497</c:v>
                </c:pt>
                <c:pt idx="268">
                  <c:v>16.781480916169198</c:v>
                </c:pt>
                <c:pt idx="269">
                  <c:v>16.781540642235999</c:v>
                </c:pt>
                <c:pt idx="270">
                  <c:v>16.781600095710697</c:v>
                </c:pt>
                <c:pt idx="271">
                  <c:v>16.7816592819268</c:v>
                </c:pt>
                <c:pt idx="272">
                  <c:v>16.781718206068497</c:v>
                </c:pt>
                <c:pt idx="273">
                  <c:v>16.781769989440598</c:v>
                </c:pt>
                <c:pt idx="274">
                  <c:v>16.781821625089197</c:v>
                </c:pt>
                <c:pt idx="275">
                  <c:v>16.781873115583597</c:v>
                </c:pt>
                <c:pt idx="276">
                  <c:v>16.781924463423099</c:v>
                </c:pt>
                <c:pt idx="277">
                  <c:v>16.781975671040197</c:v>
                </c:pt>
                <c:pt idx="278">
                  <c:v>16.782026740802099</c:v>
                </c:pt>
                <c:pt idx="279">
                  <c:v>16.782077675013497</c:v>
                </c:pt>
                <c:pt idx="280">
                  <c:v>16.782128475918498</c:v>
                </c:pt>
                <c:pt idx="281">
                  <c:v>16.782179145702099</c:v>
                </c:pt>
                <c:pt idx="282">
                  <c:v>16.782229686492798</c:v>
                </c:pt>
                <c:pt idx="283">
                  <c:v>16.782280100363998</c:v>
                </c:pt>
                <c:pt idx="284">
                  <c:v>16.782330389335897</c:v>
                </c:pt>
                <c:pt idx="285">
                  <c:v>16.782380555377099</c:v>
                </c:pt>
                <c:pt idx="286">
                  <c:v>16.782430600406499</c:v>
                </c:pt>
                <c:pt idx="287">
                  <c:v>16.782480526294499</c:v>
                </c:pt>
                <c:pt idx="288">
                  <c:v>16.782530334864699</c:v>
                </c:pt>
                <c:pt idx="289">
                  <c:v>16.782568267556897</c:v>
                </c:pt>
                <c:pt idx="290">
                  <c:v>16.782606247566196</c:v>
                </c:pt>
                <c:pt idx="291">
                  <c:v>16.782644273543298</c:v>
                </c:pt>
                <c:pt idx="292">
                  <c:v>16.782682344172198</c:v>
                </c:pt>
                <c:pt idx="293">
                  <c:v>16.782720458169599</c:v>
                </c:pt>
                <c:pt idx="294">
                  <c:v>16.782758614283399</c:v>
                </c:pt>
                <c:pt idx="295">
                  <c:v>16.782796811291998</c:v>
                </c:pt>
                <c:pt idx="296">
                  <c:v>16.782835048003598</c:v>
                </c:pt>
                <c:pt idx="297">
                  <c:v>16.782873323254897</c:v>
                </c:pt>
                <c:pt idx="298">
                  <c:v>16.782911635910697</c:v>
                </c:pt>
                <c:pt idx="299">
                  <c:v>16.782949984862796</c:v>
                </c:pt>
                <c:pt idx="300">
                  <c:v>16.782988369029397</c:v>
                </c:pt>
                <c:pt idx="301">
                  <c:v>16.783026787354096</c:v>
                </c:pt>
                <c:pt idx="302">
                  <c:v>16.783065238805399</c:v>
                </c:pt>
                <c:pt idx="303">
                  <c:v>16.783103722375898</c:v>
                </c:pt>
                <c:pt idx="304">
                  <c:v>16.783142237081698</c:v>
                </c:pt>
              </c:numCache>
            </c:numRef>
          </c:yVal>
          <c:smooth val="1"/>
        </c:ser>
        <c:ser>
          <c:idx val="11"/>
          <c:order val="8"/>
          <c:tx>
            <c:strRef>
              <c:f>dwtr_exterior_warm!$D$1:$D$2</c:f>
              <c:strCache>
                <c:ptCount val="2"/>
                <c:pt idx="0">
                  <c:v>Warm</c:v>
                </c:pt>
                <c:pt idx="1">
                  <c:v>Channel Velocity (fps)</c:v>
                </c:pt>
              </c:strCache>
            </c:strRef>
          </c:tx>
          <c:spPr>
            <a:ln w="19050" cap="rnd">
              <a:solidFill>
                <a:srgbClr val="FF0000"/>
              </a:solidFill>
              <a:round/>
            </a:ln>
            <a:effectLst/>
          </c:spPr>
          <c:marker>
            <c:symbol val="none"/>
          </c:marker>
          <c:dLbls>
            <c:dLbl>
              <c:idx val="50"/>
              <c:layout>
                <c:manualLayout>
                  <c:x val="2.34375E-2"/>
                  <c:y val="-7.4999945319335085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66275A01-9D32-4891-B679-B9E85D6A73DB}" type="XVALUE">
                      <a:rPr lang="en-US" sz="1200" baseline="0" smtClean="0"/>
                      <a:pPr>
                        <a:defRPr/>
                      </a:pPr>
                      <a:t>[X VALUE]</a:t>
                    </a:fld>
                    <a:r>
                      <a:rPr lang="en-US" sz="1200" baseline="0" dirty="0" smtClean="0"/>
                      <a:t> </a:t>
                    </a:r>
                    <a:r>
                      <a:rPr lang="en-US" sz="1200" baseline="0" dirty="0" err="1" smtClean="0"/>
                      <a:t>ft</a:t>
                    </a:r>
                    <a:r>
                      <a:rPr lang="en-US" baseline="0" dirty="0" smtClean="0"/>
                      <a:t>, </a:t>
                    </a:r>
                    <a:fld id="{5E2DAC22-D508-4867-AD00-3035CD5C7477}" type="YVALUE">
                      <a:rPr lang="en-US" sz="1200" baseline="0" smtClean="0"/>
                      <a:pPr>
                        <a:defRPr/>
                      </a:pPr>
                      <a:t>[Y VALUE]</a:t>
                    </a:fld>
                    <a:r>
                      <a:rPr lang="en-US" sz="1200" baseline="0" dirty="0" smtClean="0"/>
                      <a:t> fps</a:t>
                    </a:r>
                  </a:p>
                </c:rich>
              </c:tx>
              <c:numFmt formatCode="#,##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8.7849614501312331E-2"/>
                      <c:h val="4.529921259842519E-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dwtr_exterior_warm!$A$3:$A$307</c:f>
              <c:numCache>
                <c:formatCode>General</c:formatCode>
                <c:ptCount val="30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32.25</c:v>
                </c:pt>
                <c:pt idx="130">
                  <c:v>32.5</c:v>
                </c:pt>
                <c:pt idx="131">
                  <c:v>32.75</c:v>
                </c:pt>
                <c:pt idx="132">
                  <c:v>33</c:v>
                </c:pt>
                <c:pt idx="133">
                  <c:v>33.25</c:v>
                </c:pt>
                <c:pt idx="134">
                  <c:v>33.5</c:v>
                </c:pt>
                <c:pt idx="135">
                  <c:v>33.75</c:v>
                </c:pt>
                <c:pt idx="136">
                  <c:v>34</c:v>
                </c:pt>
                <c:pt idx="137">
                  <c:v>34.25</c:v>
                </c:pt>
                <c:pt idx="138">
                  <c:v>34.5</c:v>
                </c:pt>
                <c:pt idx="139">
                  <c:v>34.75</c:v>
                </c:pt>
                <c:pt idx="140">
                  <c:v>35</c:v>
                </c:pt>
                <c:pt idx="141">
                  <c:v>35.25</c:v>
                </c:pt>
                <c:pt idx="142">
                  <c:v>35.5</c:v>
                </c:pt>
                <c:pt idx="143">
                  <c:v>35.75</c:v>
                </c:pt>
                <c:pt idx="144">
                  <c:v>36</c:v>
                </c:pt>
                <c:pt idx="145">
                  <c:v>36.25</c:v>
                </c:pt>
                <c:pt idx="146">
                  <c:v>36.5</c:v>
                </c:pt>
                <c:pt idx="147">
                  <c:v>36.75</c:v>
                </c:pt>
                <c:pt idx="148">
                  <c:v>37</c:v>
                </c:pt>
                <c:pt idx="149">
                  <c:v>37.25</c:v>
                </c:pt>
                <c:pt idx="150">
                  <c:v>37.5</c:v>
                </c:pt>
                <c:pt idx="151">
                  <c:v>37.75</c:v>
                </c:pt>
                <c:pt idx="152">
                  <c:v>38</c:v>
                </c:pt>
                <c:pt idx="153">
                  <c:v>38.25</c:v>
                </c:pt>
                <c:pt idx="154">
                  <c:v>38.5</c:v>
                </c:pt>
                <c:pt idx="155">
                  <c:v>38.75</c:v>
                </c:pt>
                <c:pt idx="156">
                  <c:v>39</c:v>
                </c:pt>
                <c:pt idx="157">
                  <c:v>39.25</c:v>
                </c:pt>
                <c:pt idx="158">
                  <c:v>39.5</c:v>
                </c:pt>
                <c:pt idx="159">
                  <c:v>39.75</c:v>
                </c:pt>
                <c:pt idx="160">
                  <c:v>40</c:v>
                </c:pt>
                <c:pt idx="161">
                  <c:v>40.25</c:v>
                </c:pt>
                <c:pt idx="162">
                  <c:v>40.5</c:v>
                </c:pt>
                <c:pt idx="163">
                  <c:v>40.75</c:v>
                </c:pt>
                <c:pt idx="164">
                  <c:v>41</c:v>
                </c:pt>
                <c:pt idx="165">
                  <c:v>41.25</c:v>
                </c:pt>
                <c:pt idx="166">
                  <c:v>41.5</c:v>
                </c:pt>
                <c:pt idx="167">
                  <c:v>41.75</c:v>
                </c:pt>
                <c:pt idx="168">
                  <c:v>42</c:v>
                </c:pt>
                <c:pt idx="169">
                  <c:v>42.25</c:v>
                </c:pt>
                <c:pt idx="170">
                  <c:v>42.5</c:v>
                </c:pt>
                <c:pt idx="171">
                  <c:v>42.75</c:v>
                </c:pt>
                <c:pt idx="172">
                  <c:v>43</c:v>
                </c:pt>
                <c:pt idx="173">
                  <c:v>43.25</c:v>
                </c:pt>
                <c:pt idx="174">
                  <c:v>43.5</c:v>
                </c:pt>
                <c:pt idx="175">
                  <c:v>43.75</c:v>
                </c:pt>
                <c:pt idx="176">
                  <c:v>44</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pt idx="225">
                  <c:v>61.25</c:v>
                </c:pt>
                <c:pt idx="226">
                  <c:v>61.5</c:v>
                </c:pt>
                <c:pt idx="227">
                  <c:v>61.75</c:v>
                </c:pt>
                <c:pt idx="228">
                  <c:v>62</c:v>
                </c:pt>
                <c:pt idx="229">
                  <c:v>62.25</c:v>
                </c:pt>
                <c:pt idx="230">
                  <c:v>62.5</c:v>
                </c:pt>
                <c:pt idx="231">
                  <c:v>62.75</c:v>
                </c:pt>
                <c:pt idx="232">
                  <c:v>63</c:v>
                </c:pt>
                <c:pt idx="233">
                  <c:v>63.25</c:v>
                </c:pt>
                <c:pt idx="234">
                  <c:v>63.5</c:v>
                </c:pt>
                <c:pt idx="235">
                  <c:v>63.75</c:v>
                </c:pt>
                <c:pt idx="236">
                  <c:v>64</c:v>
                </c:pt>
                <c:pt idx="237">
                  <c:v>64.25</c:v>
                </c:pt>
                <c:pt idx="238">
                  <c:v>64.5</c:v>
                </c:pt>
                <c:pt idx="239">
                  <c:v>64.75</c:v>
                </c:pt>
                <c:pt idx="240">
                  <c:v>65</c:v>
                </c:pt>
                <c:pt idx="241">
                  <c:v>65.25</c:v>
                </c:pt>
                <c:pt idx="242">
                  <c:v>65.5</c:v>
                </c:pt>
                <c:pt idx="243">
                  <c:v>65.75</c:v>
                </c:pt>
                <c:pt idx="244">
                  <c:v>66</c:v>
                </c:pt>
                <c:pt idx="245">
                  <c:v>66.25</c:v>
                </c:pt>
                <c:pt idx="246">
                  <c:v>66.5</c:v>
                </c:pt>
                <c:pt idx="247">
                  <c:v>66.75</c:v>
                </c:pt>
                <c:pt idx="248">
                  <c:v>67</c:v>
                </c:pt>
                <c:pt idx="249">
                  <c:v>67.25</c:v>
                </c:pt>
                <c:pt idx="250">
                  <c:v>67.5</c:v>
                </c:pt>
                <c:pt idx="251">
                  <c:v>67.75</c:v>
                </c:pt>
                <c:pt idx="252">
                  <c:v>68</c:v>
                </c:pt>
                <c:pt idx="253">
                  <c:v>68.25</c:v>
                </c:pt>
                <c:pt idx="254">
                  <c:v>68.5</c:v>
                </c:pt>
                <c:pt idx="255">
                  <c:v>68.75</c:v>
                </c:pt>
                <c:pt idx="256">
                  <c:v>69</c:v>
                </c:pt>
                <c:pt idx="257">
                  <c:v>69.25</c:v>
                </c:pt>
                <c:pt idx="258">
                  <c:v>69.5</c:v>
                </c:pt>
                <c:pt idx="259">
                  <c:v>69.75</c:v>
                </c:pt>
                <c:pt idx="260">
                  <c:v>70</c:v>
                </c:pt>
                <c:pt idx="261">
                  <c:v>70.25</c:v>
                </c:pt>
                <c:pt idx="262">
                  <c:v>70.5</c:v>
                </c:pt>
                <c:pt idx="263">
                  <c:v>70.75</c:v>
                </c:pt>
                <c:pt idx="264">
                  <c:v>71</c:v>
                </c:pt>
                <c:pt idx="265">
                  <c:v>71.25</c:v>
                </c:pt>
                <c:pt idx="266">
                  <c:v>71.5</c:v>
                </c:pt>
                <c:pt idx="267">
                  <c:v>71.75</c:v>
                </c:pt>
                <c:pt idx="268">
                  <c:v>72</c:v>
                </c:pt>
                <c:pt idx="269">
                  <c:v>72.25</c:v>
                </c:pt>
                <c:pt idx="270">
                  <c:v>72.5</c:v>
                </c:pt>
                <c:pt idx="271">
                  <c:v>72.75</c:v>
                </c:pt>
                <c:pt idx="272">
                  <c:v>73</c:v>
                </c:pt>
                <c:pt idx="273">
                  <c:v>73.25</c:v>
                </c:pt>
                <c:pt idx="274">
                  <c:v>73.5</c:v>
                </c:pt>
                <c:pt idx="275">
                  <c:v>73.75</c:v>
                </c:pt>
                <c:pt idx="276">
                  <c:v>74</c:v>
                </c:pt>
                <c:pt idx="277">
                  <c:v>74.25</c:v>
                </c:pt>
                <c:pt idx="278">
                  <c:v>74.5</c:v>
                </c:pt>
                <c:pt idx="279">
                  <c:v>74.75</c:v>
                </c:pt>
                <c:pt idx="280">
                  <c:v>75</c:v>
                </c:pt>
                <c:pt idx="281">
                  <c:v>75.25</c:v>
                </c:pt>
                <c:pt idx="282">
                  <c:v>75.5</c:v>
                </c:pt>
                <c:pt idx="283">
                  <c:v>75.75</c:v>
                </c:pt>
                <c:pt idx="284">
                  <c:v>76</c:v>
                </c:pt>
                <c:pt idx="285">
                  <c:v>76.25</c:v>
                </c:pt>
                <c:pt idx="286">
                  <c:v>76.5</c:v>
                </c:pt>
                <c:pt idx="287">
                  <c:v>76.75</c:v>
                </c:pt>
                <c:pt idx="288">
                  <c:v>77</c:v>
                </c:pt>
                <c:pt idx="289">
                  <c:v>77.25</c:v>
                </c:pt>
                <c:pt idx="290">
                  <c:v>77.5</c:v>
                </c:pt>
                <c:pt idx="291">
                  <c:v>77.75</c:v>
                </c:pt>
                <c:pt idx="292">
                  <c:v>78</c:v>
                </c:pt>
                <c:pt idx="293">
                  <c:v>78.25</c:v>
                </c:pt>
                <c:pt idx="294">
                  <c:v>78.5</c:v>
                </c:pt>
                <c:pt idx="295">
                  <c:v>78.75</c:v>
                </c:pt>
                <c:pt idx="296">
                  <c:v>79</c:v>
                </c:pt>
                <c:pt idx="297">
                  <c:v>79.25</c:v>
                </c:pt>
                <c:pt idx="298">
                  <c:v>79.5</c:v>
                </c:pt>
                <c:pt idx="299">
                  <c:v>79.75</c:v>
                </c:pt>
                <c:pt idx="300">
                  <c:v>80</c:v>
                </c:pt>
                <c:pt idx="301">
                  <c:v>80.25</c:v>
                </c:pt>
                <c:pt idx="302">
                  <c:v>80.5</c:v>
                </c:pt>
                <c:pt idx="303">
                  <c:v>80.75</c:v>
                </c:pt>
                <c:pt idx="304">
                  <c:v>81</c:v>
                </c:pt>
              </c:numCache>
            </c:numRef>
          </c:xVal>
          <c:yVal>
            <c:numRef>
              <c:f>dwtr_exterior_warm!$D$3:$D$307</c:f>
              <c:numCache>
                <c:formatCode>General</c:formatCode>
                <c:ptCount val="305"/>
                <c:pt idx="0">
                  <c:v>6.1993290040984697</c:v>
                </c:pt>
                <c:pt idx="1">
                  <c:v>6.17499021289417</c:v>
                </c:pt>
                <c:pt idx="2">
                  <c:v>6.1698013578356603</c:v>
                </c:pt>
                <c:pt idx="3">
                  <c:v>6.1762046450741099</c:v>
                </c:pt>
                <c:pt idx="4">
                  <c:v>6.1899089168295696</c:v>
                </c:pt>
                <c:pt idx="5">
                  <c:v>6.2082543617475396</c:v>
                </c:pt>
                <c:pt idx="6">
                  <c:v>6.23039329311076</c:v>
                </c:pt>
                <c:pt idx="7">
                  <c:v>6.2542492056659498</c:v>
                </c:pt>
                <c:pt idx="8">
                  <c:v>6.27900804596222</c:v>
                </c:pt>
                <c:pt idx="9">
                  <c:v>6.5805002235689898</c:v>
                </c:pt>
                <c:pt idx="10">
                  <c:v>6.8584712676577899</c:v>
                </c:pt>
                <c:pt idx="11">
                  <c:v>7.1035041071887104</c:v>
                </c:pt>
                <c:pt idx="12">
                  <c:v>7.3042997313054103</c:v>
                </c:pt>
                <c:pt idx="13">
                  <c:v>7.4519889346586998</c:v>
                </c:pt>
                <c:pt idx="14">
                  <c:v>7.5474229705946998</c:v>
                </c:pt>
                <c:pt idx="15">
                  <c:v>7.6031170881855399</c:v>
                </c:pt>
                <c:pt idx="16">
                  <c:v>7.63518076711334</c:v>
                </c:pt>
                <c:pt idx="17">
                  <c:v>7.6083013875940404</c:v>
                </c:pt>
                <c:pt idx="18">
                  <c:v>7.6268005814745603</c:v>
                </c:pt>
                <c:pt idx="19">
                  <c:v>7.6009708775220801</c:v>
                </c:pt>
                <c:pt idx="20">
                  <c:v>7.6226063340080099</c:v>
                </c:pt>
                <c:pt idx="21">
                  <c:v>7.5976640895602898</c:v>
                </c:pt>
                <c:pt idx="22">
                  <c:v>7.6201821179273503</c:v>
                </c:pt>
                <c:pt idx="23">
                  <c:v>7.5959012038656004</c:v>
                </c:pt>
                <c:pt idx="24">
                  <c:v>7.6184828006663601</c:v>
                </c:pt>
                <c:pt idx="25">
                  <c:v>7.6625102899171704</c:v>
                </c:pt>
                <c:pt idx="26">
                  <c:v>7.6934888880161196</c:v>
                </c:pt>
                <c:pt idx="27">
                  <c:v>7.7145209447489904</c:v>
                </c:pt>
                <c:pt idx="28">
                  <c:v>7.7281144839023304</c:v>
                </c:pt>
                <c:pt idx="29">
                  <c:v>7.7364458535007401</c:v>
                </c:pt>
                <c:pt idx="30">
                  <c:v>7.7421862861395603</c:v>
                </c:pt>
                <c:pt idx="31">
                  <c:v>7.7460509265327504</c:v>
                </c:pt>
                <c:pt idx="32">
                  <c:v>7.7485624972019602</c:v>
                </c:pt>
                <c:pt idx="33">
                  <c:v>7.66941481987371</c:v>
                </c:pt>
                <c:pt idx="34">
                  <c:v>7.6176952887568197</c:v>
                </c:pt>
                <c:pt idx="35">
                  <c:v>7.5819258080332901</c:v>
                </c:pt>
                <c:pt idx="36">
                  <c:v>7.5561172836085904</c:v>
                </c:pt>
                <c:pt idx="37">
                  <c:v>7.5369306237781304</c:v>
                </c:pt>
                <c:pt idx="38">
                  <c:v>7.5223127285905198</c:v>
                </c:pt>
                <c:pt idx="39">
                  <c:v>7.5109280800173002</c:v>
                </c:pt>
                <c:pt idx="40">
                  <c:v>7.5018744321407196</c:v>
                </c:pt>
                <c:pt idx="41">
                  <c:v>7.3992578350670204</c:v>
                </c:pt>
                <c:pt idx="42">
                  <c:v>7.3247137305120003</c:v>
                </c:pt>
                <c:pt idx="43">
                  <c:v>7.2680718591235003</c:v>
                </c:pt>
                <c:pt idx="44">
                  <c:v>7.2236882424770901</c:v>
                </c:pt>
                <c:pt idx="45">
                  <c:v>7.1880895936761702</c:v>
                </c:pt>
                <c:pt idx="46">
                  <c:v>7.1589873027488098</c:v>
                </c:pt>
                <c:pt idx="47">
                  <c:v>7.1348047959307301</c:v>
                </c:pt>
                <c:pt idx="48">
                  <c:v>7.1144158729078004</c:v>
                </c:pt>
                <c:pt idx="49">
                  <c:v>7.0282740025291597</c:v>
                </c:pt>
                <c:pt idx="50">
                  <c:v>6.9587448235357598</c:v>
                </c:pt>
                <c:pt idx="51">
                  <c:v>6.90135062633607</c:v>
                </c:pt>
                <c:pt idx="52">
                  <c:v>6.8531283855268201</c:v>
                </c:pt>
                <c:pt idx="53">
                  <c:v>6.8120155131773004</c:v>
                </c:pt>
                <c:pt idx="54">
                  <c:v>6.7765211876123104</c:v>
                </c:pt>
                <c:pt idx="55">
                  <c:v>6.7455361924120698</c:v>
                </c:pt>
                <c:pt idx="56">
                  <c:v>6.7182160973704201</c:v>
                </c:pt>
                <c:pt idx="57">
                  <c:v>6.6444496676983604</c:v>
                </c:pt>
                <c:pt idx="58">
                  <c:v>6.5811373660625803</c:v>
                </c:pt>
                <c:pt idx="59">
                  <c:v>6.5260955968390304</c:v>
                </c:pt>
                <c:pt idx="60">
                  <c:v>6.4777183089357298</c:v>
                </c:pt>
                <c:pt idx="61">
                  <c:v>6.4347912698264</c:v>
                </c:pt>
                <c:pt idx="62">
                  <c:v>6.3963760048985598</c:v>
                </c:pt>
                <c:pt idx="63">
                  <c:v>6.3617339664222703</c:v>
                </c:pt>
                <c:pt idx="64">
                  <c:v>6.33027514805931</c:v>
                </c:pt>
                <c:pt idx="65">
                  <c:v>6.2597721283593497</c:v>
                </c:pt>
                <c:pt idx="66">
                  <c:v>6.1974364132496902</c:v>
                </c:pt>
                <c:pt idx="67">
                  <c:v>6.1418072586563097</c:v>
                </c:pt>
                <c:pt idx="68">
                  <c:v>6.0917558801850404</c:v>
                </c:pt>
                <c:pt idx="69">
                  <c:v>6.0463932197345702</c:v>
                </c:pt>
                <c:pt idx="70">
                  <c:v>6.0050078606875301</c:v>
                </c:pt>
                <c:pt idx="71">
                  <c:v>5.9670228874138802</c:v>
                </c:pt>
                <c:pt idx="72">
                  <c:v>5.9319650949961904</c:v>
                </c:pt>
                <c:pt idx="73">
                  <c:v>5.8663897874692204</c:v>
                </c:pt>
                <c:pt idx="74">
                  <c:v>5.8070325858527196</c:v>
                </c:pt>
                <c:pt idx="75">
                  <c:v>5.7529424116429997</c:v>
                </c:pt>
                <c:pt idx="76">
                  <c:v>5.7033527423583497</c:v>
                </c:pt>
                <c:pt idx="77">
                  <c:v>5.6576378082408603</c:v>
                </c:pt>
                <c:pt idx="78">
                  <c:v>5.61528108981451</c:v>
                </c:pt>
                <c:pt idx="79">
                  <c:v>5.5758521570976898</c:v>
                </c:pt>
                <c:pt idx="80">
                  <c:v>5.5389893139368498</c:v>
                </c:pt>
                <c:pt idx="81">
                  <c:v>5.4750533494159699</c:v>
                </c:pt>
                <c:pt idx="82">
                  <c:v>5.4162540025080297</c:v>
                </c:pt>
                <c:pt idx="83">
                  <c:v>5.36190647913961</c:v>
                </c:pt>
                <c:pt idx="84">
                  <c:v>5.3114457578506196</c:v>
                </c:pt>
                <c:pt idx="85">
                  <c:v>5.2643961725330204</c:v>
                </c:pt>
                <c:pt idx="86">
                  <c:v>5.2203555832707202</c:v>
                </c:pt>
                <c:pt idx="87">
                  <c:v>5.1789815640647801</c:v>
                </c:pt>
                <c:pt idx="88">
                  <c:v>5.1399806669553403</c:v>
                </c:pt>
                <c:pt idx="89">
                  <c:v>5.0784624649310297</c:v>
                </c:pt>
                <c:pt idx="90">
                  <c:v>5.02118958575356</c:v>
                </c:pt>
                <c:pt idx="91">
                  <c:v>4.9676658842077099</c:v>
                </c:pt>
                <c:pt idx="92">
                  <c:v>4.9174692784260703</c:v>
                </c:pt>
                <c:pt idx="93">
                  <c:v>4.8702382417207604</c:v>
                </c:pt>
                <c:pt idx="94">
                  <c:v>4.8256612247547901</c:v>
                </c:pt>
                <c:pt idx="95">
                  <c:v>4.7834682721033897</c:v>
                </c:pt>
                <c:pt idx="96">
                  <c:v>4.7434243060172303</c:v>
                </c:pt>
                <c:pt idx="97">
                  <c:v>4.6830215610907002</c:v>
                </c:pt>
                <c:pt idx="98">
                  <c:v>4.6264316833961603</c:v>
                </c:pt>
                <c:pt idx="99">
                  <c:v>4.5732352804761502</c:v>
                </c:pt>
                <c:pt idx="100">
                  <c:v>4.5230719573638201</c:v>
                </c:pt>
                <c:pt idx="101">
                  <c:v>4.4756302608454801</c:v>
                </c:pt>
                <c:pt idx="102">
                  <c:v>4.4306396511752499</c:v>
                </c:pt>
                <c:pt idx="103">
                  <c:v>4.3878640284945298</c:v>
                </c:pt>
                <c:pt idx="104">
                  <c:v>4.3470964659310498</c:v>
                </c:pt>
                <c:pt idx="105">
                  <c:v>4.2876851629852402</c:v>
                </c:pt>
                <c:pt idx="106">
                  <c:v>4.2318527270032797</c:v>
                </c:pt>
                <c:pt idx="107">
                  <c:v>4.1792176321308201</c:v>
                </c:pt>
                <c:pt idx="108">
                  <c:v>4.1294504077717296</c:v>
                </c:pt>
                <c:pt idx="109">
                  <c:v>4.0822651101262002</c:v>
                </c:pt>
                <c:pt idx="110">
                  <c:v>4.0374124341108901</c:v>
                </c:pt>
                <c:pt idx="111">
                  <c:v>3.99467410209901</c:v>
                </c:pt>
                <c:pt idx="112">
                  <c:v>3.9538582570493701</c:v>
                </c:pt>
                <c:pt idx="113">
                  <c:v>3.9134319081576301</c:v>
                </c:pt>
                <c:pt idx="114">
                  <c:v>3.87450038481354</c:v>
                </c:pt>
                <c:pt idx="115">
                  <c:v>3.8369539351114801</c:v>
                </c:pt>
                <c:pt idx="116">
                  <c:v>3.8006938152562402</c:v>
                </c:pt>
                <c:pt idx="117">
                  <c:v>3.76563095145714</c:v>
                </c:pt>
                <c:pt idx="118">
                  <c:v>3.7316847913666602</c:v>
                </c:pt>
                <c:pt idx="119">
                  <c:v>3.6987823143852201</c:v>
                </c:pt>
                <c:pt idx="120">
                  <c:v>3.6668571757452302</c:v>
                </c:pt>
                <c:pt idx="121">
                  <c:v>3.6287445303923902</c:v>
                </c:pt>
                <c:pt idx="122">
                  <c:v>3.59188008285216</c:v>
                </c:pt>
                <c:pt idx="123">
                  <c:v>3.5561855632768</c:v>
                </c:pt>
                <c:pt idx="124">
                  <c:v>3.5215895727745901</c:v>
                </c:pt>
                <c:pt idx="125">
                  <c:v>3.4880268389896898</c:v>
                </c:pt>
                <c:pt idx="126">
                  <c:v>3.4554375663630799</c:v>
                </c:pt>
                <c:pt idx="127">
                  <c:v>3.4237668672971</c:v>
                </c:pt>
                <c:pt idx="128">
                  <c:v>3.3929642627009602</c:v>
                </c:pt>
                <c:pt idx="129">
                  <c:v>3.3563847935977802</c:v>
                </c:pt>
                <c:pt idx="130">
                  <c:v>3.3209556973589098</c:v>
                </c:pt>
                <c:pt idx="131">
                  <c:v>3.2866110442672798</c:v>
                </c:pt>
                <c:pt idx="132">
                  <c:v>3.25329017274266</c:v>
                </c:pt>
                <c:pt idx="133">
                  <c:v>3.2209371666827198</c:v>
                </c:pt>
                <c:pt idx="134">
                  <c:v>3.18950039396909</c:v>
                </c:pt>
                <c:pt idx="135">
                  <c:v>3.15893209792717</c:v>
                </c:pt>
                <c:pt idx="136">
                  <c:v>3.1291880347700798</c:v>
                </c:pt>
                <c:pt idx="137">
                  <c:v>3.1110755455694199</c:v>
                </c:pt>
                <c:pt idx="138">
                  <c:v>3.0932199981822599</c:v>
                </c:pt>
                <c:pt idx="139">
                  <c:v>3.0756140641563299</c:v>
                </c:pt>
                <c:pt idx="140">
                  <c:v>3.0582507650936099</c:v>
                </c:pt>
                <c:pt idx="141">
                  <c:v>3.0411234494740902</c:v>
                </c:pt>
                <c:pt idx="142">
                  <c:v>3.0242257713716199</c:v>
                </c:pt>
                <c:pt idx="143">
                  <c:v>3.00755167088227</c:v>
                </c:pt>
                <c:pt idx="144">
                  <c:v>2.9910953561047999</c:v>
                </c:pt>
                <c:pt idx="145">
                  <c:v>2.9857685983184701</c:v>
                </c:pt>
                <c:pt idx="146">
                  <c:v>2.9803152500054599</c:v>
                </c:pt>
                <c:pt idx="147">
                  <c:v>2.97474305037038</c:v>
                </c:pt>
                <c:pt idx="148">
                  <c:v>2.9690593291815799</c:v>
                </c:pt>
                <c:pt idx="149">
                  <c:v>2.9632710303202598</c:v>
                </c:pt>
                <c:pt idx="150">
                  <c:v>2.9573847338306001</c:v>
                </c:pt>
                <c:pt idx="151">
                  <c:v>2.9514066765756901</c:v>
                </c:pt>
                <c:pt idx="152">
                  <c:v>2.94534277159589</c:v>
                </c:pt>
                <c:pt idx="153">
                  <c:v>2.94481262556913</c:v>
                </c:pt>
                <c:pt idx="154">
                  <c:v>2.9441298708857802</c:v>
                </c:pt>
                <c:pt idx="155">
                  <c:v>2.9433001321861698</c:v>
                </c:pt>
                <c:pt idx="156">
                  <c:v>2.9423288227903499</c:v>
                </c:pt>
                <c:pt idx="157">
                  <c:v>2.9412211535092299</c:v>
                </c:pt>
                <c:pt idx="158">
                  <c:v>2.9399821410503599</c:v>
                </c:pt>
                <c:pt idx="159">
                  <c:v>2.9386166160385701</c:v>
                </c:pt>
                <c:pt idx="160">
                  <c:v>2.93712923067062</c:v>
                </c:pt>
                <c:pt idx="161">
                  <c:v>2.9363041220853199</c:v>
                </c:pt>
                <c:pt idx="162">
                  <c:v>2.9354471881563802</c:v>
                </c:pt>
                <c:pt idx="163">
                  <c:v>2.9345590804719701</c:v>
                </c:pt>
                <c:pt idx="164">
                  <c:v>2.9336404372990099</c:v>
                </c:pt>
                <c:pt idx="165">
                  <c:v>2.9326918838851999</c:v>
                </c:pt>
                <c:pt idx="166">
                  <c:v>2.9317140327534599</c:v>
                </c:pt>
                <c:pt idx="167">
                  <c:v>2.9307074839890399</c:v>
                </c:pt>
                <c:pt idx="168">
                  <c:v>2.9296728255194302</c:v>
                </c:pt>
                <c:pt idx="169">
                  <c:v>2.9285034981470499</c:v>
                </c:pt>
                <c:pt idx="170">
                  <c:v>2.92733228110498</c:v>
                </c:pt>
                <c:pt idx="171">
                  <c:v>2.9261592097282501</c:v>
                </c:pt>
                <c:pt idx="172">
                  <c:v>2.9249843189732001</c:v>
                </c:pt>
                <c:pt idx="173">
                  <c:v>2.9238076434231002</c:v>
                </c:pt>
                <c:pt idx="174">
                  <c:v>2.9226292172711501</c:v>
                </c:pt>
                <c:pt idx="175">
                  <c:v>2.9214490743413601</c:v>
                </c:pt>
                <c:pt idx="176">
                  <c:v>2.9202672481111001</c:v>
                </c:pt>
                <c:pt idx="177">
                  <c:v>2.8238387381885999</c:v>
                </c:pt>
                <c:pt idx="178">
                  <c:v>2.8211107756698102</c:v>
                </c:pt>
                <c:pt idx="179">
                  <c:v>2.81846683046719</c:v>
                </c:pt>
                <c:pt idx="180">
                  <c:v>2.8159023246344499</c:v>
                </c:pt>
                <c:pt idx="181">
                  <c:v>2.8134130031898001</c:v>
                </c:pt>
                <c:pt idx="182">
                  <c:v>2.81099490635718</c:v>
                </c:pt>
                <c:pt idx="183">
                  <c:v>2.8086443446071301</c:v>
                </c:pt>
                <c:pt idx="184">
                  <c:v>2.8063578761743999</c:v>
                </c:pt>
                <c:pt idx="185">
                  <c:v>2.8041322867713698</c:v>
                </c:pt>
                <c:pt idx="186">
                  <c:v>2.80196457125205</c:v>
                </c:pt>
                <c:pt idx="187">
                  <c:v>2.799851917012</c:v>
                </c:pt>
                <c:pt idx="188">
                  <c:v>2.7977916889362802</c:v>
                </c:pt>
                <c:pt idx="189">
                  <c:v>2.7957814157300298</c:v>
                </c:pt>
                <c:pt idx="190">
                  <c:v>2.7938187774865102</c:v>
                </c:pt>
                <c:pt idx="191">
                  <c:v>2.7919015943641901</c:v>
                </c:pt>
                <c:pt idx="192">
                  <c:v>2.7900278162596499</c:v>
                </c:pt>
                <c:pt idx="193">
                  <c:v>2.7885329057545198</c:v>
                </c:pt>
                <c:pt idx="194">
                  <c:v>2.78706711496381</c:v>
                </c:pt>
                <c:pt idx="195">
                  <c:v>2.7856291977624501</c:v>
                </c:pt>
                <c:pt idx="196">
                  <c:v>2.78421797762189</c:v>
                </c:pt>
                <c:pt idx="197">
                  <c:v>2.7828323428589701</c:v>
                </c:pt>
                <c:pt idx="198">
                  <c:v>2.7814712422665102</c:v>
                </c:pt>
                <c:pt idx="199">
                  <c:v>2.7801336810905801</c:v>
                </c:pt>
                <c:pt idx="200">
                  <c:v>2.7788187173228098</c:v>
                </c:pt>
                <c:pt idx="201">
                  <c:v>2.7775254582795101</c:v>
                </c:pt>
                <c:pt idx="202">
                  <c:v>2.7762530574421098</c:v>
                </c:pt>
                <c:pt idx="203">
                  <c:v>2.77500071153601</c:v>
                </c:pt>
                <c:pt idx="204">
                  <c:v>2.7737676578272401</c:v>
                </c:pt>
                <c:pt idx="205">
                  <c:v>2.7725531716182599</c:v>
                </c:pt>
                <c:pt idx="206">
                  <c:v>2.77135656392602</c:v>
                </c:pt>
                <c:pt idx="207">
                  <c:v>2.7701771793271699</c:v>
                </c:pt>
                <c:pt idx="208">
                  <c:v>2.7690143939564802</c:v>
                </c:pt>
                <c:pt idx="209">
                  <c:v>2.7677361493386599</c:v>
                </c:pt>
                <c:pt idx="210">
                  <c:v>2.7664767734761799</c:v>
                </c:pt>
                <c:pt idx="211">
                  <c:v>2.7652355995372</c:v>
                </c:pt>
                <c:pt idx="212">
                  <c:v>2.7640119916377199</c:v>
                </c:pt>
                <c:pt idx="213">
                  <c:v>2.7628053430817499</c:v>
                </c:pt>
                <c:pt idx="214">
                  <c:v>2.76161507471955</c:v>
                </c:pt>
                <c:pt idx="215">
                  <c:v>2.7604406334148499</c:v>
                </c:pt>
                <c:pt idx="216">
                  <c:v>2.7592814906126701</c:v>
                </c:pt>
                <c:pt idx="217">
                  <c:v>2.7581371410002098</c:v>
                </c:pt>
                <c:pt idx="218">
                  <c:v>2.75700710125383</c:v>
                </c:pt>
                <c:pt idx="219">
                  <c:v>2.7558909088658301</c:v>
                </c:pt>
                <c:pt idx="220">
                  <c:v>2.75478812104501</c:v>
                </c:pt>
                <c:pt idx="221">
                  <c:v>2.7536983136858999</c:v>
                </c:pt>
                <c:pt idx="222">
                  <c:v>2.7526210804015498</c:v>
                </c:pt>
                <c:pt idx="223">
                  <c:v>2.7515560316154799</c:v>
                </c:pt>
                <c:pt idx="224">
                  <c:v>2.75050279370857</c:v>
                </c:pt>
                <c:pt idx="225">
                  <c:v>2.7494610082170698</c:v>
                </c:pt>
                <c:pt idx="226">
                  <c:v>2.7484303310782501</c:v>
                </c:pt>
                <c:pt idx="227">
                  <c:v>2.74741043192037</c:v>
                </c:pt>
                <c:pt idx="228">
                  <c:v>2.7464009933940798</c:v>
                </c:pt>
                <c:pt idx="229">
                  <c:v>2.7454017105422799</c:v>
                </c:pt>
                <c:pt idx="230">
                  <c:v>2.7444122902061401</c:v>
                </c:pt>
                <c:pt idx="231">
                  <c:v>2.7434324504646499</c:v>
                </c:pt>
                <c:pt idx="232">
                  <c:v>2.7424619201057201</c:v>
                </c:pt>
                <c:pt idx="233">
                  <c:v>2.7415004381266401</c:v>
                </c:pt>
                <c:pt idx="234">
                  <c:v>2.7405477532621401</c:v>
                </c:pt>
                <c:pt idx="235">
                  <c:v>2.7396036235381702</c:v>
                </c:pt>
                <c:pt idx="236">
                  <c:v>2.7386678158499</c:v>
                </c:pt>
                <c:pt idx="237">
                  <c:v>2.73774010556241</c:v>
                </c:pt>
                <c:pt idx="238">
                  <c:v>2.7368202761325202</c:v>
                </c:pt>
                <c:pt idx="239">
                  <c:v>2.7359081187507401</c:v>
                </c:pt>
                <c:pt idx="240">
                  <c:v>2.7350034320018399</c:v>
                </c:pt>
                <c:pt idx="241">
                  <c:v>2.7344082121204001</c:v>
                </c:pt>
                <c:pt idx="242">
                  <c:v>2.7338144715790702</c:v>
                </c:pt>
                <c:pt idx="243">
                  <c:v>2.7332221772493099</c:v>
                </c:pt>
                <c:pt idx="244">
                  <c:v>2.73263129712356</c:v>
                </c:pt>
                <c:pt idx="245">
                  <c:v>2.7320418002684801</c:v>
                </c:pt>
                <c:pt idx="246">
                  <c:v>2.7314536567805101</c:v>
                </c:pt>
                <c:pt idx="247">
                  <c:v>2.7308668377435299</c:v>
                </c:pt>
                <c:pt idx="248">
                  <c:v>2.73028131518865</c:v>
                </c:pt>
                <c:pt idx="249">
                  <c:v>2.7296970620559202</c:v>
                </c:pt>
                <c:pt idx="250">
                  <c:v>2.7291140521578399</c:v>
                </c:pt>
                <c:pt idx="251">
                  <c:v>2.7285322601446498</c:v>
                </c:pt>
                <c:pt idx="252">
                  <c:v>2.7279516614712298</c:v>
                </c:pt>
                <c:pt idx="253">
                  <c:v>2.7273722323655298</c:v>
                </c:pt>
                <c:pt idx="254">
                  <c:v>2.7267939497985001</c:v>
                </c:pt>
                <c:pt idx="255">
                  <c:v>2.7262167914554198</c:v>
                </c:pt>
                <c:pt idx="256">
                  <c:v>2.72564073570845</c:v>
                </c:pt>
                <c:pt idx="257">
                  <c:v>2.7248913537523198</c:v>
                </c:pt>
                <c:pt idx="258">
                  <c:v>2.72414590454401</c:v>
                </c:pt>
                <c:pt idx="259">
                  <c:v>2.72340430132338</c:v>
                </c:pt>
                <c:pt idx="260">
                  <c:v>2.7226664599585901</c:v>
                </c:pt>
                <c:pt idx="261">
                  <c:v>2.7219322988480901</c:v>
                </c:pt>
                <c:pt idx="262">
                  <c:v>2.7212017388269101</c:v>
                </c:pt>
                <c:pt idx="263">
                  <c:v>2.72047470307702</c:v>
                </c:pt>
                <c:pt idx="264">
                  <c:v>2.7197511170416702</c:v>
                </c:pt>
                <c:pt idx="265">
                  <c:v>2.7190309083433899</c:v>
                </c:pt>
                <c:pt idx="266">
                  <c:v>2.7183140067054801</c:v>
                </c:pt>
                <c:pt idx="267">
                  <c:v>2.7176003438769598</c:v>
                </c:pt>
                <c:pt idx="268">
                  <c:v>2.7168898535605499</c:v>
                </c:pt>
                <c:pt idx="269">
                  <c:v>2.7161824713437901</c:v>
                </c:pt>
                <c:pt idx="270">
                  <c:v>2.7154781346330199</c:v>
                </c:pt>
                <c:pt idx="271">
                  <c:v>2.7147767825900302</c:v>
                </c:pt>
                <c:pt idx="272">
                  <c:v>2.7140783560714299</c:v>
                </c:pt>
                <c:pt idx="273">
                  <c:v>2.7134644205229002</c:v>
                </c:pt>
                <c:pt idx="274">
                  <c:v>2.7128520980154001</c:v>
                </c:pt>
                <c:pt idx="275">
                  <c:v>2.7122413591667698</c:v>
                </c:pt>
                <c:pt idx="276">
                  <c:v>2.7116321753900499</c:v>
                </c:pt>
                <c:pt idx="277">
                  <c:v>2.7110245188669699</c:v>
                </c:pt>
                <c:pt idx="278">
                  <c:v>2.7104183625223301</c:v>
                </c:pt>
                <c:pt idx="279">
                  <c:v>2.7098136799994998</c:v>
                </c:pt>
                <c:pt idx="280">
                  <c:v>2.70921044563684</c:v>
                </c:pt>
                <c:pt idx="281">
                  <c:v>2.7086086344450502</c:v>
                </c:pt>
                <c:pt idx="282">
                  <c:v>2.7080082220853501</c:v>
                </c:pt>
                <c:pt idx="283">
                  <c:v>2.7074091848485899</c:v>
                </c:pt>
                <c:pt idx="284">
                  <c:v>2.7068114996350401</c:v>
                </c:pt>
                <c:pt idx="285">
                  <c:v>2.7062151439350699</c:v>
                </c:pt>
                <c:pt idx="286">
                  <c:v>2.7056200958104299</c:v>
                </c:pt>
                <c:pt idx="287">
                  <c:v>2.70502633387636</c:v>
                </c:pt>
                <c:pt idx="288">
                  <c:v>2.7044338372842698</c:v>
                </c:pt>
                <c:pt idx="289">
                  <c:v>2.7039825228146599</c:v>
                </c:pt>
                <c:pt idx="290">
                  <c:v>2.7035305698958698</c:v>
                </c:pt>
                <c:pt idx="291">
                  <c:v>2.7030779942680998</c:v>
                </c:pt>
                <c:pt idx="292">
                  <c:v>2.7026248112838198</c:v>
                </c:pt>
                <c:pt idx="293">
                  <c:v>2.7021710359195001</c:v>
                </c:pt>
                <c:pt idx="294">
                  <c:v>2.7017166827868002</c:v>
                </c:pt>
                <c:pt idx="295">
                  <c:v>2.7012617661434599</c:v>
                </c:pt>
                <c:pt idx="296">
                  <c:v>2.7008062999037201</c:v>
                </c:pt>
                <c:pt idx="297">
                  <c:v>2.7003502976484599</c:v>
                </c:pt>
                <c:pt idx="298">
                  <c:v>2.6998937726348902</c:v>
                </c:pt>
                <c:pt idx="299">
                  <c:v>2.6994367378060198</c:v>
                </c:pt>
                <c:pt idx="300">
                  <c:v>2.6989792057997</c:v>
                </c:pt>
                <c:pt idx="301">
                  <c:v>2.6985211889574301</c:v>
                </c:pt>
                <c:pt idx="302">
                  <c:v>2.6980626993327599</c:v>
                </c:pt>
                <c:pt idx="303">
                  <c:v>2.6976037486995699</c:v>
                </c:pt>
                <c:pt idx="304">
                  <c:v>2.6971443485598998</c:v>
                </c:pt>
              </c:numCache>
            </c:numRef>
          </c:yVal>
          <c:smooth val="1"/>
        </c:ser>
        <c:dLbls>
          <c:showLegendKey val="0"/>
          <c:showVal val="0"/>
          <c:showCatName val="0"/>
          <c:showSerName val="0"/>
          <c:showPercent val="0"/>
          <c:showBubbleSize val="0"/>
        </c:dLbls>
        <c:axId val="458437952"/>
        <c:axId val="458432072"/>
        <c:extLst>
          <c:ext xmlns:c15="http://schemas.microsoft.com/office/drawing/2012/chart" uri="{02D57815-91ED-43cb-92C2-25804820EDAC}">
            <c15:filteredScatterSeries>
              <c15:ser>
                <c:idx val="4"/>
                <c:order val="0"/>
                <c:tx>
                  <c:strRef>
                    <c:extLst>
                      <c:ext uri="{02D57815-91ED-43cb-92C2-25804820EDAC}">
                        <c15:formulaRef>
                          <c15:sqref>dwtr_exterior_secondary!$F$2</c15:sqref>
                        </c15:formulaRef>
                      </c:ext>
                    </c:extLst>
                    <c:strCache>
                      <c:ptCount val="1"/>
                      <c:pt idx="0">
                        <c:v>Floor Elev. (ft)</c:v>
                      </c:pt>
                    </c:strCache>
                  </c:strRef>
                </c:tx>
                <c:spPr>
                  <a:ln w="34925" cap="rnd">
                    <a:solidFill>
                      <a:schemeClr val="bg2">
                        <a:lumMod val="50000"/>
                      </a:schemeClr>
                    </a:solidFill>
                    <a:round/>
                  </a:ln>
                  <a:effectLst/>
                </c:spPr>
                <c:marker>
                  <c:symbol val="none"/>
                </c:marker>
                <c:xVal>
                  <c:numRef>
                    <c:extLst>
                      <c:ext uri="{02D57815-91ED-43cb-92C2-25804820EDAC}">
                        <c15:formulaRef>
                          <c15:sqref>dwtr_exterior_secondary!$A$3:$A$307</c15:sqref>
                        </c15:formulaRef>
                      </c:ext>
                    </c:extLst>
                    <c:numCache>
                      <c:formatCode>General</c:formatCode>
                      <c:ptCount val="30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32.25</c:v>
                      </c:pt>
                      <c:pt idx="130">
                        <c:v>32.5</c:v>
                      </c:pt>
                      <c:pt idx="131">
                        <c:v>32.75</c:v>
                      </c:pt>
                      <c:pt idx="132">
                        <c:v>33</c:v>
                      </c:pt>
                      <c:pt idx="133">
                        <c:v>33.25</c:v>
                      </c:pt>
                      <c:pt idx="134">
                        <c:v>33.5</c:v>
                      </c:pt>
                      <c:pt idx="135">
                        <c:v>33.75</c:v>
                      </c:pt>
                      <c:pt idx="136">
                        <c:v>34</c:v>
                      </c:pt>
                      <c:pt idx="137">
                        <c:v>34.25</c:v>
                      </c:pt>
                      <c:pt idx="138">
                        <c:v>34.5</c:v>
                      </c:pt>
                      <c:pt idx="139">
                        <c:v>34.75</c:v>
                      </c:pt>
                      <c:pt idx="140">
                        <c:v>35</c:v>
                      </c:pt>
                      <c:pt idx="141">
                        <c:v>35.25</c:v>
                      </c:pt>
                      <c:pt idx="142">
                        <c:v>35.5</c:v>
                      </c:pt>
                      <c:pt idx="143">
                        <c:v>35.75</c:v>
                      </c:pt>
                      <c:pt idx="144">
                        <c:v>36</c:v>
                      </c:pt>
                      <c:pt idx="145">
                        <c:v>36.25</c:v>
                      </c:pt>
                      <c:pt idx="146">
                        <c:v>36.5</c:v>
                      </c:pt>
                      <c:pt idx="147">
                        <c:v>36.75</c:v>
                      </c:pt>
                      <c:pt idx="148">
                        <c:v>37</c:v>
                      </c:pt>
                      <c:pt idx="149">
                        <c:v>37.25</c:v>
                      </c:pt>
                      <c:pt idx="150">
                        <c:v>37.5</c:v>
                      </c:pt>
                      <c:pt idx="151">
                        <c:v>37.75</c:v>
                      </c:pt>
                      <c:pt idx="152">
                        <c:v>38</c:v>
                      </c:pt>
                      <c:pt idx="153">
                        <c:v>38.25</c:v>
                      </c:pt>
                      <c:pt idx="154">
                        <c:v>38.5</c:v>
                      </c:pt>
                      <c:pt idx="155">
                        <c:v>38.75</c:v>
                      </c:pt>
                      <c:pt idx="156">
                        <c:v>39</c:v>
                      </c:pt>
                      <c:pt idx="157">
                        <c:v>39.25</c:v>
                      </c:pt>
                      <c:pt idx="158">
                        <c:v>39.5</c:v>
                      </c:pt>
                      <c:pt idx="159">
                        <c:v>39.75</c:v>
                      </c:pt>
                      <c:pt idx="160">
                        <c:v>40</c:v>
                      </c:pt>
                      <c:pt idx="161">
                        <c:v>40.25</c:v>
                      </c:pt>
                      <c:pt idx="162">
                        <c:v>40.5</c:v>
                      </c:pt>
                      <c:pt idx="163">
                        <c:v>40.75</c:v>
                      </c:pt>
                      <c:pt idx="164">
                        <c:v>41</c:v>
                      </c:pt>
                      <c:pt idx="165">
                        <c:v>41.25</c:v>
                      </c:pt>
                      <c:pt idx="166">
                        <c:v>41.5</c:v>
                      </c:pt>
                      <c:pt idx="167">
                        <c:v>41.75</c:v>
                      </c:pt>
                      <c:pt idx="168">
                        <c:v>42</c:v>
                      </c:pt>
                      <c:pt idx="169">
                        <c:v>42.25</c:v>
                      </c:pt>
                      <c:pt idx="170">
                        <c:v>42.5</c:v>
                      </c:pt>
                      <c:pt idx="171">
                        <c:v>42.75</c:v>
                      </c:pt>
                      <c:pt idx="172">
                        <c:v>43</c:v>
                      </c:pt>
                      <c:pt idx="173">
                        <c:v>43.25</c:v>
                      </c:pt>
                      <c:pt idx="174">
                        <c:v>43.5</c:v>
                      </c:pt>
                      <c:pt idx="175">
                        <c:v>43.75</c:v>
                      </c:pt>
                      <c:pt idx="176">
                        <c:v>44</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pt idx="225">
                        <c:v>61.25</c:v>
                      </c:pt>
                      <c:pt idx="226">
                        <c:v>61.5</c:v>
                      </c:pt>
                      <c:pt idx="227">
                        <c:v>61.75</c:v>
                      </c:pt>
                      <c:pt idx="228">
                        <c:v>62</c:v>
                      </c:pt>
                      <c:pt idx="229">
                        <c:v>62.25</c:v>
                      </c:pt>
                      <c:pt idx="230">
                        <c:v>62.5</c:v>
                      </c:pt>
                      <c:pt idx="231">
                        <c:v>62.75</c:v>
                      </c:pt>
                      <c:pt idx="232">
                        <c:v>63</c:v>
                      </c:pt>
                      <c:pt idx="233">
                        <c:v>63.25</c:v>
                      </c:pt>
                      <c:pt idx="234">
                        <c:v>63.5</c:v>
                      </c:pt>
                      <c:pt idx="235">
                        <c:v>63.75</c:v>
                      </c:pt>
                      <c:pt idx="236">
                        <c:v>64</c:v>
                      </c:pt>
                      <c:pt idx="237">
                        <c:v>64.25</c:v>
                      </c:pt>
                      <c:pt idx="238">
                        <c:v>64.5</c:v>
                      </c:pt>
                      <c:pt idx="239">
                        <c:v>64.75</c:v>
                      </c:pt>
                      <c:pt idx="240">
                        <c:v>65</c:v>
                      </c:pt>
                      <c:pt idx="241">
                        <c:v>65.25</c:v>
                      </c:pt>
                      <c:pt idx="242">
                        <c:v>65.5</c:v>
                      </c:pt>
                      <c:pt idx="243">
                        <c:v>65.75</c:v>
                      </c:pt>
                      <c:pt idx="244">
                        <c:v>66</c:v>
                      </c:pt>
                      <c:pt idx="245">
                        <c:v>66.25</c:v>
                      </c:pt>
                      <c:pt idx="246">
                        <c:v>66.5</c:v>
                      </c:pt>
                      <c:pt idx="247">
                        <c:v>66.75</c:v>
                      </c:pt>
                      <c:pt idx="248">
                        <c:v>67</c:v>
                      </c:pt>
                      <c:pt idx="249">
                        <c:v>67.25</c:v>
                      </c:pt>
                      <c:pt idx="250">
                        <c:v>67.5</c:v>
                      </c:pt>
                      <c:pt idx="251">
                        <c:v>67.75</c:v>
                      </c:pt>
                      <c:pt idx="252">
                        <c:v>68</c:v>
                      </c:pt>
                      <c:pt idx="253">
                        <c:v>68.25</c:v>
                      </c:pt>
                      <c:pt idx="254">
                        <c:v>68.5</c:v>
                      </c:pt>
                      <c:pt idx="255">
                        <c:v>68.75</c:v>
                      </c:pt>
                      <c:pt idx="256">
                        <c:v>69</c:v>
                      </c:pt>
                      <c:pt idx="257">
                        <c:v>69.25</c:v>
                      </c:pt>
                      <c:pt idx="258">
                        <c:v>69.5</c:v>
                      </c:pt>
                      <c:pt idx="259">
                        <c:v>69.75</c:v>
                      </c:pt>
                      <c:pt idx="260">
                        <c:v>70</c:v>
                      </c:pt>
                      <c:pt idx="261">
                        <c:v>70.25</c:v>
                      </c:pt>
                      <c:pt idx="262">
                        <c:v>70.5</c:v>
                      </c:pt>
                      <c:pt idx="263">
                        <c:v>70.75</c:v>
                      </c:pt>
                      <c:pt idx="264">
                        <c:v>71</c:v>
                      </c:pt>
                      <c:pt idx="265">
                        <c:v>71.25</c:v>
                      </c:pt>
                      <c:pt idx="266">
                        <c:v>71.5</c:v>
                      </c:pt>
                      <c:pt idx="267">
                        <c:v>71.75</c:v>
                      </c:pt>
                      <c:pt idx="268">
                        <c:v>72</c:v>
                      </c:pt>
                      <c:pt idx="269">
                        <c:v>72.25</c:v>
                      </c:pt>
                      <c:pt idx="270">
                        <c:v>72.5</c:v>
                      </c:pt>
                      <c:pt idx="271">
                        <c:v>72.75</c:v>
                      </c:pt>
                      <c:pt idx="272">
                        <c:v>73</c:v>
                      </c:pt>
                      <c:pt idx="273">
                        <c:v>73.25</c:v>
                      </c:pt>
                      <c:pt idx="274">
                        <c:v>73.5</c:v>
                      </c:pt>
                      <c:pt idx="275">
                        <c:v>73.75</c:v>
                      </c:pt>
                      <c:pt idx="276">
                        <c:v>74</c:v>
                      </c:pt>
                      <c:pt idx="277">
                        <c:v>74.25</c:v>
                      </c:pt>
                      <c:pt idx="278">
                        <c:v>74.5</c:v>
                      </c:pt>
                      <c:pt idx="279">
                        <c:v>74.75</c:v>
                      </c:pt>
                      <c:pt idx="280">
                        <c:v>75</c:v>
                      </c:pt>
                      <c:pt idx="281">
                        <c:v>75.25</c:v>
                      </c:pt>
                      <c:pt idx="282">
                        <c:v>75.5</c:v>
                      </c:pt>
                      <c:pt idx="283">
                        <c:v>75.75</c:v>
                      </c:pt>
                      <c:pt idx="284">
                        <c:v>76</c:v>
                      </c:pt>
                      <c:pt idx="285">
                        <c:v>76.25</c:v>
                      </c:pt>
                      <c:pt idx="286">
                        <c:v>76.5</c:v>
                      </c:pt>
                      <c:pt idx="287">
                        <c:v>76.75</c:v>
                      </c:pt>
                      <c:pt idx="288">
                        <c:v>77</c:v>
                      </c:pt>
                      <c:pt idx="289">
                        <c:v>77.25</c:v>
                      </c:pt>
                      <c:pt idx="290">
                        <c:v>77.5</c:v>
                      </c:pt>
                      <c:pt idx="291">
                        <c:v>77.75</c:v>
                      </c:pt>
                      <c:pt idx="292">
                        <c:v>78</c:v>
                      </c:pt>
                      <c:pt idx="293">
                        <c:v>78.25</c:v>
                      </c:pt>
                      <c:pt idx="294">
                        <c:v>78.5</c:v>
                      </c:pt>
                      <c:pt idx="295">
                        <c:v>78.75</c:v>
                      </c:pt>
                      <c:pt idx="296">
                        <c:v>79</c:v>
                      </c:pt>
                      <c:pt idx="297">
                        <c:v>79.25</c:v>
                      </c:pt>
                      <c:pt idx="298">
                        <c:v>79.5</c:v>
                      </c:pt>
                      <c:pt idx="299">
                        <c:v>79.75</c:v>
                      </c:pt>
                      <c:pt idx="300">
                        <c:v>80</c:v>
                      </c:pt>
                      <c:pt idx="301">
                        <c:v>80.25</c:v>
                      </c:pt>
                      <c:pt idx="302">
                        <c:v>80.5</c:v>
                      </c:pt>
                      <c:pt idx="303">
                        <c:v>80.75</c:v>
                      </c:pt>
                      <c:pt idx="304">
                        <c:v>81</c:v>
                      </c:pt>
                    </c:numCache>
                  </c:numRef>
                </c:xVal>
                <c:yVal>
                  <c:numRef>
                    <c:extLst>
                      <c:ext uri="{02D57815-91ED-43cb-92C2-25804820EDAC}">
                        <c15:formulaRef>
                          <c15:sqref>dwtr_exterior_secondary!$F$3:$F$307</c15:sqref>
                        </c15:formulaRef>
                      </c:ext>
                    </c:extLst>
                    <c:numCache>
                      <c:formatCode>General</c:formatCode>
                      <c:ptCount val="305"/>
                      <c:pt idx="0">
                        <c:v>14.35</c:v>
                      </c:pt>
                      <c:pt idx="1">
                        <c:v>14.28125</c:v>
                      </c:pt>
                      <c:pt idx="2">
                        <c:v>14.2125</c:v>
                      </c:pt>
                      <c:pt idx="3">
                        <c:v>14.143749999999999</c:v>
                      </c:pt>
                      <c:pt idx="4">
                        <c:v>14.074999999999999</c:v>
                      </c:pt>
                      <c:pt idx="5">
                        <c:v>14.00625</c:v>
                      </c:pt>
                      <c:pt idx="6">
                        <c:v>13.9375</c:v>
                      </c:pt>
                      <c:pt idx="7">
                        <c:v>13.86875</c:v>
                      </c:pt>
                      <c:pt idx="8">
                        <c:v>13.799999999999999</c:v>
                      </c:pt>
                      <c:pt idx="9">
                        <c:v>13.75625</c:v>
                      </c:pt>
                      <c:pt idx="10">
                        <c:v>13.7125</c:v>
                      </c:pt>
                      <c:pt idx="11">
                        <c:v>13.668749999999999</c:v>
                      </c:pt>
                      <c:pt idx="12">
                        <c:v>13.625</c:v>
                      </c:pt>
                      <c:pt idx="13">
                        <c:v>13.581249999999999</c:v>
                      </c:pt>
                      <c:pt idx="14">
                        <c:v>13.5375</c:v>
                      </c:pt>
                      <c:pt idx="15">
                        <c:v>13.49375</c:v>
                      </c:pt>
                      <c:pt idx="16">
                        <c:v>13.45</c:v>
                      </c:pt>
                      <c:pt idx="17">
                        <c:v>13.44375</c:v>
                      </c:pt>
                      <c:pt idx="18">
                        <c:v>13.4375</c:v>
                      </c:pt>
                      <c:pt idx="19">
                        <c:v>13.43125</c:v>
                      </c:pt>
                      <c:pt idx="20">
                        <c:v>13.424999999999999</c:v>
                      </c:pt>
                      <c:pt idx="21">
                        <c:v>13.418749999999999</c:v>
                      </c:pt>
                      <c:pt idx="22">
                        <c:v>13.4125</c:v>
                      </c:pt>
                      <c:pt idx="23">
                        <c:v>13.40625</c:v>
                      </c:pt>
                      <c:pt idx="24">
                        <c:v>13.4</c:v>
                      </c:pt>
                      <c:pt idx="25">
                        <c:v>13.3925</c:v>
                      </c:pt>
                      <c:pt idx="26">
                        <c:v>13.385</c:v>
                      </c:pt>
                      <c:pt idx="27">
                        <c:v>13.3775</c:v>
                      </c:pt>
                      <c:pt idx="28">
                        <c:v>13.37</c:v>
                      </c:pt>
                      <c:pt idx="29">
                        <c:v>13.362499999999999</c:v>
                      </c:pt>
                      <c:pt idx="30">
                        <c:v>13.355</c:v>
                      </c:pt>
                      <c:pt idx="31">
                        <c:v>13.3475</c:v>
                      </c:pt>
                      <c:pt idx="32">
                        <c:v>13.34</c:v>
                      </c:pt>
                      <c:pt idx="33">
                        <c:v>13.327499999999999</c:v>
                      </c:pt>
                      <c:pt idx="34">
                        <c:v>13.315</c:v>
                      </c:pt>
                      <c:pt idx="35">
                        <c:v>13.3025</c:v>
                      </c:pt>
                      <c:pt idx="36">
                        <c:v>13.29</c:v>
                      </c:pt>
                      <c:pt idx="37">
                        <c:v>13.2775</c:v>
                      </c:pt>
                      <c:pt idx="38">
                        <c:v>13.264999999999999</c:v>
                      </c:pt>
                      <c:pt idx="39">
                        <c:v>13.2525</c:v>
                      </c:pt>
                      <c:pt idx="40">
                        <c:v>13.24</c:v>
                      </c:pt>
                      <c:pt idx="41">
                        <c:v>13.21875</c:v>
                      </c:pt>
                      <c:pt idx="42">
                        <c:v>13.1975</c:v>
                      </c:pt>
                      <c:pt idx="43">
                        <c:v>13.17625</c:v>
                      </c:pt>
                      <c:pt idx="44">
                        <c:v>13.154999999999999</c:v>
                      </c:pt>
                      <c:pt idx="45">
                        <c:v>13.133749999999999</c:v>
                      </c:pt>
                      <c:pt idx="46">
                        <c:v>13.112499999999999</c:v>
                      </c:pt>
                      <c:pt idx="47">
                        <c:v>13.09125</c:v>
                      </c:pt>
                      <c:pt idx="48">
                        <c:v>13.07</c:v>
                      </c:pt>
                      <c:pt idx="49">
                        <c:v>13.04</c:v>
                      </c:pt>
                      <c:pt idx="50">
                        <c:v>13.01</c:v>
                      </c:pt>
                      <c:pt idx="51">
                        <c:v>12.98</c:v>
                      </c:pt>
                      <c:pt idx="52">
                        <c:v>12.95</c:v>
                      </c:pt>
                      <c:pt idx="53">
                        <c:v>12.92</c:v>
                      </c:pt>
                      <c:pt idx="54">
                        <c:v>12.889999999999999</c:v>
                      </c:pt>
                      <c:pt idx="55">
                        <c:v>12.86</c:v>
                      </c:pt>
                      <c:pt idx="56">
                        <c:v>12.83</c:v>
                      </c:pt>
                      <c:pt idx="57">
                        <c:v>12.79125</c:v>
                      </c:pt>
                      <c:pt idx="58">
                        <c:v>12.7525</c:v>
                      </c:pt>
                      <c:pt idx="59">
                        <c:v>12.713749999999999</c:v>
                      </c:pt>
                      <c:pt idx="60">
                        <c:v>12.674999999999999</c:v>
                      </c:pt>
                      <c:pt idx="61">
                        <c:v>12.63625</c:v>
                      </c:pt>
                      <c:pt idx="62">
                        <c:v>12.5975</c:v>
                      </c:pt>
                      <c:pt idx="63">
                        <c:v>12.55875</c:v>
                      </c:pt>
                      <c:pt idx="64">
                        <c:v>12.52</c:v>
                      </c:pt>
                      <c:pt idx="65">
                        <c:v>12.463749999999999</c:v>
                      </c:pt>
                      <c:pt idx="66">
                        <c:v>12.407499999999999</c:v>
                      </c:pt>
                      <c:pt idx="67">
                        <c:v>12.35125</c:v>
                      </c:pt>
                      <c:pt idx="68">
                        <c:v>12.295</c:v>
                      </c:pt>
                      <c:pt idx="69">
                        <c:v>12.23875</c:v>
                      </c:pt>
                      <c:pt idx="70">
                        <c:v>12.182499999999999</c:v>
                      </c:pt>
                      <c:pt idx="71">
                        <c:v>12.126249999999999</c:v>
                      </c:pt>
                      <c:pt idx="72">
                        <c:v>12.07</c:v>
                      </c:pt>
                      <c:pt idx="73">
                        <c:v>11.99625</c:v>
                      </c:pt>
                      <c:pt idx="74">
                        <c:v>11.922499999999999</c:v>
                      </c:pt>
                      <c:pt idx="75">
                        <c:v>11.848749999999999</c:v>
                      </c:pt>
                      <c:pt idx="76">
                        <c:v>11.775</c:v>
                      </c:pt>
                      <c:pt idx="77">
                        <c:v>11.70125</c:v>
                      </c:pt>
                      <c:pt idx="78">
                        <c:v>11.6275</c:v>
                      </c:pt>
                      <c:pt idx="79">
                        <c:v>11.553749999999999</c:v>
                      </c:pt>
                      <c:pt idx="80">
                        <c:v>11.48</c:v>
                      </c:pt>
                      <c:pt idx="81">
                        <c:v>11.387499999999999</c:v>
                      </c:pt>
                      <c:pt idx="82">
                        <c:v>11.295</c:v>
                      </c:pt>
                      <c:pt idx="83">
                        <c:v>11.202499999999999</c:v>
                      </c:pt>
                      <c:pt idx="84">
                        <c:v>11.11</c:v>
                      </c:pt>
                      <c:pt idx="85">
                        <c:v>11.0175</c:v>
                      </c:pt>
                      <c:pt idx="86">
                        <c:v>10.924999999999999</c:v>
                      </c:pt>
                      <c:pt idx="87">
                        <c:v>10.8325</c:v>
                      </c:pt>
                      <c:pt idx="88">
                        <c:v>10.74</c:v>
                      </c:pt>
                      <c:pt idx="89">
                        <c:v>10.6275</c:v>
                      </c:pt>
                      <c:pt idx="90">
                        <c:v>10.514999999999999</c:v>
                      </c:pt>
                      <c:pt idx="91">
                        <c:v>10.4025</c:v>
                      </c:pt>
                      <c:pt idx="92">
                        <c:v>10.29</c:v>
                      </c:pt>
                      <c:pt idx="93">
                        <c:v>10.1775</c:v>
                      </c:pt>
                      <c:pt idx="94">
                        <c:v>10.065</c:v>
                      </c:pt>
                      <c:pt idx="95">
                        <c:v>9.9524999999999988</c:v>
                      </c:pt>
                      <c:pt idx="96">
                        <c:v>9.84</c:v>
                      </c:pt>
                      <c:pt idx="97">
                        <c:v>9.6962499999999991</c:v>
                      </c:pt>
                      <c:pt idx="98">
                        <c:v>9.5525000000000002</c:v>
                      </c:pt>
                      <c:pt idx="99">
                        <c:v>9.4087499999999995</c:v>
                      </c:pt>
                      <c:pt idx="100">
                        <c:v>9.2649999999999988</c:v>
                      </c:pt>
                      <c:pt idx="101">
                        <c:v>9.1212499999999999</c:v>
                      </c:pt>
                      <c:pt idx="102">
                        <c:v>8.9774999999999991</c:v>
                      </c:pt>
                      <c:pt idx="103">
                        <c:v>8.8337500000000002</c:v>
                      </c:pt>
                      <c:pt idx="104">
                        <c:v>8.69</c:v>
                      </c:pt>
                      <c:pt idx="105">
                        <c:v>8.5024999999999995</c:v>
                      </c:pt>
                      <c:pt idx="106">
                        <c:v>8.3149999999999995</c:v>
                      </c:pt>
                      <c:pt idx="107">
                        <c:v>8.1274999999999995</c:v>
                      </c:pt>
                      <c:pt idx="108">
                        <c:v>7.9399999999999986</c:v>
                      </c:pt>
                      <c:pt idx="109">
                        <c:v>7.7524999999999986</c:v>
                      </c:pt>
                      <c:pt idx="110">
                        <c:v>7.5649999999999986</c:v>
                      </c:pt>
                      <c:pt idx="111">
                        <c:v>7.3774999999999986</c:v>
                      </c:pt>
                      <c:pt idx="112">
                        <c:v>7.1899999999999986</c:v>
                      </c:pt>
                      <c:pt idx="113">
                        <c:v>7.0337499999999986</c:v>
                      </c:pt>
                      <c:pt idx="114">
                        <c:v>6.8774999999999986</c:v>
                      </c:pt>
                      <c:pt idx="115">
                        <c:v>6.7212499999999986</c:v>
                      </c:pt>
                      <c:pt idx="116">
                        <c:v>6.5649999999999986</c:v>
                      </c:pt>
                      <c:pt idx="117">
                        <c:v>6.4087499999999986</c:v>
                      </c:pt>
                      <c:pt idx="118">
                        <c:v>6.2524999999999986</c:v>
                      </c:pt>
                      <c:pt idx="119">
                        <c:v>6.0962499999999986</c:v>
                      </c:pt>
                      <c:pt idx="120">
                        <c:v>5.9399999999999986</c:v>
                      </c:pt>
                      <c:pt idx="121">
                        <c:v>5.7962499999999988</c:v>
                      </c:pt>
                      <c:pt idx="122">
                        <c:v>5.652499999999999</c:v>
                      </c:pt>
                      <c:pt idx="123">
                        <c:v>5.5087499999999991</c:v>
                      </c:pt>
                      <c:pt idx="124">
                        <c:v>5.3649999999999984</c:v>
                      </c:pt>
                      <c:pt idx="125">
                        <c:v>5.2212499999999986</c:v>
                      </c:pt>
                      <c:pt idx="126">
                        <c:v>5.0774999999999988</c:v>
                      </c:pt>
                      <c:pt idx="127">
                        <c:v>4.933749999999999</c:v>
                      </c:pt>
                      <c:pt idx="128">
                        <c:v>4.7899999999999991</c:v>
                      </c:pt>
                      <c:pt idx="129">
                        <c:v>4.652499999999999</c:v>
                      </c:pt>
                      <c:pt idx="130">
                        <c:v>4.5149999999999988</c:v>
                      </c:pt>
                      <c:pt idx="131">
                        <c:v>4.3774999999999986</c:v>
                      </c:pt>
                      <c:pt idx="132">
                        <c:v>4.2399999999999993</c:v>
                      </c:pt>
                      <c:pt idx="133">
                        <c:v>4.1024999999999991</c:v>
                      </c:pt>
                      <c:pt idx="134">
                        <c:v>3.964999999999999</c:v>
                      </c:pt>
                      <c:pt idx="135">
                        <c:v>3.8274999999999988</c:v>
                      </c:pt>
                      <c:pt idx="136">
                        <c:v>3.6899999999999986</c:v>
                      </c:pt>
                      <c:pt idx="137">
                        <c:v>3.5712499999999991</c:v>
                      </c:pt>
                      <c:pt idx="138">
                        <c:v>3.4524999999999988</c:v>
                      </c:pt>
                      <c:pt idx="139">
                        <c:v>3.3337499999999993</c:v>
                      </c:pt>
                      <c:pt idx="140">
                        <c:v>3.214999999999999</c:v>
                      </c:pt>
                      <c:pt idx="141">
                        <c:v>3.0962499999999986</c:v>
                      </c:pt>
                      <c:pt idx="142">
                        <c:v>2.9774999999999991</c:v>
                      </c:pt>
                      <c:pt idx="143">
                        <c:v>2.8587499999999988</c:v>
                      </c:pt>
                      <c:pt idx="144">
                        <c:v>2.7399999999999993</c:v>
                      </c:pt>
                      <c:pt idx="145">
                        <c:v>2.6462499999999993</c:v>
                      </c:pt>
                      <c:pt idx="146">
                        <c:v>2.5524999999999993</c:v>
                      </c:pt>
                      <c:pt idx="147">
                        <c:v>2.4587499999999993</c:v>
                      </c:pt>
                      <c:pt idx="148">
                        <c:v>2.3649999999999993</c:v>
                      </c:pt>
                      <c:pt idx="149">
                        <c:v>2.2712499999999989</c:v>
                      </c:pt>
                      <c:pt idx="150">
                        <c:v>2.1774999999999989</c:v>
                      </c:pt>
                      <c:pt idx="151">
                        <c:v>2.0837499999999989</c:v>
                      </c:pt>
                      <c:pt idx="152">
                        <c:v>1.9899999999999989</c:v>
                      </c:pt>
                      <c:pt idx="153">
                        <c:v>1.921249999999999</c:v>
                      </c:pt>
                      <c:pt idx="154">
                        <c:v>1.8524999999999989</c:v>
                      </c:pt>
                      <c:pt idx="155">
                        <c:v>1.7837499999999991</c:v>
                      </c:pt>
                      <c:pt idx="156">
                        <c:v>1.714999999999999</c:v>
                      </c:pt>
                      <c:pt idx="157">
                        <c:v>1.6462499999999989</c:v>
                      </c:pt>
                      <c:pt idx="158">
                        <c:v>1.577499999999999</c:v>
                      </c:pt>
                      <c:pt idx="159">
                        <c:v>1.5087499999999989</c:v>
                      </c:pt>
                      <c:pt idx="160">
                        <c:v>1.4399999999999991</c:v>
                      </c:pt>
                      <c:pt idx="161">
                        <c:v>1.4037499999999989</c:v>
                      </c:pt>
                      <c:pt idx="162">
                        <c:v>1.367499999999999</c:v>
                      </c:pt>
                      <c:pt idx="163">
                        <c:v>1.3312500000000009</c:v>
                      </c:pt>
                      <c:pt idx="164">
                        <c:v>1.2950000000000008</c:v>
                      </c:pt>
                      <c:pt idx="165">
                        <c:v>1.2587500000000009</c:v>
                      </c:pt>
                      <c:pt idx="166">
                        <c:v>1.222500000000001</c:v>
                      </c:pt>
                      <c:pt idx="167">
                        <c:v>1.1862500000000011</c:v>
                      </c:pt>
                      <c:pt idx="168">
                        <c:v>1.150000000000001</c:v>
                      </c:pt>
                      <c:pt idx="169">
                        <c:v>1.1312500000000001</c:v>
                      </c:pt>
                      <c:pt idx="170">
                        <c:v>1.1124999999999998</c:v>
                      </c:pt>
                      <c:pt idx="171">
                        <c:v>1.09375</c:v>
                      </c:pt>
                      <c:pt idx="172">
                        <c:v>1.075</c:v>
                      </c:pt>
                      <c:pt idx="173">
                        <c:v>1.0562499999999999</c:v>
                      </c:pt>
                      <c:pt idx="174">
                        <c:v>1.0375000000000001</c:v>
                      </c:pt>
                      <c:pt idx="175">
                        <c:v>1.0187499999999998</c:v>
                      </c:pt>
                      <c:pt idx="176">
                        <c:v>1</c:v>
                      </c:pt>
                      <c:pt idx="177">
                        <c:v>0.49609375</c:v>
                      </c:pt>
                      <c:pt idx="178">
                        <c:v>0.4921875</c:v>
                      </c:pt>
                      <c:pt idx="179">
                        <c:v>0.48828125</c:v>
                      </c:pt>
                      <c:pt idx="180">
                        <c:v>0.484375</c:v>
                      </c:pt>
                      <c:pt idx="181">
                        <c:v>0.48046875</c:v>
                      </c:pt>
                      <c:pt idx="182">
                        <c:v>0.4765625</c:v>
                      </c:pt>
                      <c:pt idx="183">
                        <c:v>0.47265625</c:v>
                      </c:pt>
                      <c:pt idx="184">
                        <c:v>0.46875</c:v>
                      </c:pt>
                      <c:pt idx="185">
                        <c:v>0.46484375</c:v>
                      </c:pt>
                      <c:pt idx="186">
                        <c:v>0.4609375</c:v>
                      </c:pt>
                      <c:pt idx="187">
                        <c:v>0.45703125</c:v>
                      </c:pt>
                      <c:pt idx="188">
                        <c:v>0.453125</c:v>
                      </c:pt>
                      <c:pt idx="189">
                        <c:v>0.44921875000000039</c:v>
                      </c:pt>
                      <c:pt idx="190">
                        <c:v>0.44531250000000039</c:v>
                      </c:pt>
                      <c:pt idx="191">
                        <c:v>0.44140625000000039</c:v>
                      </c:pt>
                      <c:pt idx="192">
                        <c:v>0.43750000000000039</c:v>
                      </c:pt>
                      <c:pt idx="193">
                        <c:v>0.43359375000000039</c:v>
                      </c:pt>
                      <c:pt idx="194">
                        <c:v>0.42968750000000039</c:v>
                      </c:pt>
                      <c:pt idx="195">
                        <c:v>0.42578125000000039</c:v>
                      </c:pt>
                      <c:pt idx="196">
                        <c:v>0.42187500000000039</c:v>
                      </c:pt>
                      <c:pt idx="197">
                        <c:v>0.41796875000000039</c:v>
                      </c:pt>
                      <c:pt idx="198">
                        <c:v>0.41406250000000039</c:v>
                      </c:pt>
                      <c:pt idx="199">
                        <c:v>0.41015625000000039</c:v>
                      </c:pt>
                      <c:pt idx="200">
                        <c:v>0.40625000000000039</c:v>
                      </c:pt>
                      <c:pt idx="201">
                        <c:v>0.40234375000000039</c:v>
                      </c:pt>
                      <c:pt idx="202">
                        <c:v>0.39843750000000039</c:v>
                      </c:pt>
                      <c:pt idx="203">
                        <c:v>0.39453125000000039</c:v>
                      </c:pt>
                      <c:pt idx="204">
                        <c:v>0.39062500000000039</c:v>
                      </c:pt>
                      <c:pt idx="205">
                        <c:v>0.38671875000000039</c:v>
                      </c:pt>
                      <c:pt idx="206">
                        <c:v>0.38281250000000039</c:v>
                      </c:pt>
                      <c:pt idx="207">
                        <c:v>0.37890625000000039</c:v>
                      </c:pt>
                      <c:pt idx="208">
                        <c:v>0.37500000000000039</c:v>
                      </c:pt>
                      <c:pt idx="209">
                        <c:v>0.37109375000000039</c:v>
                      </c:pt>
                      <c:pt idx="210">
                        <c:v>0.36718750000000039</c:v>
                      </c:pt>
                      <c:pt idx="211">
                        <c:v>0.36328125000000039</c:v>
                      </c:pt>
                      <c:pt idx="212">
                        <c:v>0.35937500000000039</c:v>
                      </c:pt>
                      <c:pt idx="213">
                        <c:v>0.35546875000000039</c:v>
                      </c:pt>
                      <c:pt idx="214">
                        <c:v>0.35156250000000039</c:v>
                      </c:pt>
                      <c:pt idx="215">
                        <c:v>0.34765625000000039</c:v>
                      </c:pt>
                      <c:pt idx="216">
                        <c:v>0.34375000000000039</c:v>
                      </c:pt>
                      <c:pt idx="217">
                        <c:v>0.33984375000000039</c:v>
                      </c:pt>
                      <c:pt idx="218">
                        <c:v>0.33593750000000039</c:v>
                      </c:pt>
                      <c:pt idx="219">
                        <c:v>0.33203125000000039</c:v>
                      </c:pt>
                      <c:pt idx="220">
                        <c:v>0.32812500000000039</c:v>
                      </c:pt>
                      <c:pt idx="221">
                        <c:v>0.32421875000000039</c:v>
                      </c:pt>
                      <c:pt idx="222">
                        <c:v>0.32031250000000039</c:v>
                      </c:pt>
                      <c:pt idx="223">
                        <c:v>0.31640625000000039</c:v>
                      </c:pt>
                      <c:pt idx="224">
                        <c:v>0.31250000000000039</c:v>
                      </c:pt>
                      <c:pt idx="225">
                        <c:v>0.30859375000000039</c:v>
                      </c:pt>
                      <c:pt idx="226">
                        <c:v>0.30468750000000039</c:v>
                      </c:pt>
                      <c:pt idx="227">
                        <c:v>0.30078125000000039</c:v>
                      </c:pt>
                      <c:pt idx="228">
                        <c:v>0.29687500000000039</c:v>
                      </c:pt>
                      <c:pt idx="229">
                        <c:v>0.29296875000000039</c:v>
                      </c:pt>
                      <c:pt idx="230">
                        <c:v>0.28906250000000039</c:v>
                      </c:pt>
                      <c:pt idx="231">
                        <c:v>0.28515625000000039</c:v>
                      </c:pt>
                      <c:pt idx="232">
                        <c:v>0.28125000000000039</c:v>
                      </c:pt>
                      <c:pt idx="233">
                        <c:v>0.27734375000000039</c:v>
                      </c:pt>
                      <c:pt idx="234">
                        <c:v>0.27343750000000039</c:v>
                      </c:pt>
                      <c:pt idx="235">
                        <c:v>0.26953125000000039</c:v>
                      </c:pt>
                      <c:pt idx="236">
                        <c:v>0.26562500000000039</c:v>
                      </c:pt>
                      <c:pt idx="237">
                        <c:v>0.26171875000000039</c:v>
                      </c:pt>
                      <c:pt idx="238">
                        <c:v>0.25781250000000039</c:v>
                      </c:pt>
                      <c:pt idx="239">
                        <c:v>0.25390625000000039</c:v>
                      </c:pt>
                      <c:pt idx="240">
                        <c:v>0.25000000000000039</c:v>
                      </c:pt>
                      <c:pt idx="241">
                        <c:v>0.24609374999999997</c:v>
                      </c:pt>
                      <c:pt idx="242">
                        <c:v>0.24218749999999997</c:v>
                      </c:pt>
                      <c:pt idx="243">
                        <c:v>0.23828124999999997</c:v>
                      </c:pt>
                      <c:pt idx="244">
                        <c:v>0.23437499999999997</c:v>
                      </c:pt>
                      <c:pt idx="245">
                        <c:v>0.23046874999999997</c:v>
                      </c:pt>
                      <c:pt idx="246">
                        <c:v>0.22656249999999997</c:v>
                      </c:pt>
                      <c:pt idx="247">
                        <c:v>0.22265624999999997</c:v>
                      </c:pt>
                      <c:pt idx="248">
                        <c:v>0.21874999999999997</c:v>
                      </c:pt>
                      <c:pt idx="249">
                        <c:v>0.21484374999999997</c:v>
                      </c:pt>
                      <c:pt idx="250">
                        <c:v>0.21093749999999997</c:v>
                      </c:pt>
                      <c:pt idx="251">
                        <c:v>0.20703124999999997</c:v>
                      </c:pt>
                      <c:pt idx="252">
                        <c:v>0.20312499999999997</c:v>
                      </c:pt>
                      <c:pt idx="253">
                        <c:v>0.19921874999999997</c:v>
                      </c:pt>
                      <c:pt idx="254">
                        <c:v>0.19531249999999997</c:v>
                      </c:pt>
                      <c:pt idx="255">
                        <c:v>0.19140624999999997</c:v>
                      </c:pt>
                      <c:pt idx="256">
                        <c:v>0.18749999999999997</c:v>
                      </c:pt>
                      <c:pt idx="257">
                        <c:v>0.18359374999999997</c:v>
                      </c:pt>
                      <c:pt idx="258">
                        <c:v>0.17968749999999997</c:v>
                      </c:pt>
                      <c:pt idx="259">
                        <c:v>0.17578124999999997</c:v>
                      </c:pt>
                      <c:pt idx="260">
                        <c:v>0.17187499999999997</c:v>
                      </c:pt>
                      <c:pt idx="261">
                        <c:v>0.16796874999999997</c:v>
                      </c:pt>
                      <c:pt idx="262">
                        <c:v>0.16406249999999997</c:v>
                      </c:pt>
                      <c:pt idx="263">
                        <c:v>0.16015624999999997</c:v>
                      </c:pt>
                      <c:pt idx="264">
                        <c:v>0.15624999999999997</c:v>
                      </c:pt>
                      <c:pt idx="265">
                        <c:v>0.15234374999999997</c:v>
                      </c:pt>
                      <c:pt idx="266">
                        <c:v>0.14843749999999997</c:v>
                      </c:pt>
                      <c:pt idx="267">
                        <c:v>0.14453124999999997</c:v>
                      </c:pt>
                      <c:pt idx="268">
                        <c:v>0.14062499999999997</c:v>
                      </c:pt>
                      <c:pt idx="269">
                        <c:v>0.13671874999999997</c:v>
                      </c:pt>
                      <c:pt idx="270">
                        <c:v>0.13281249999999997</c:v>
                      </c:pt>
                      <c:pt idx="271">
                        <c:v>0.12890624999999997</c:v>
                      </c:pt>
                      <c:pt idx="272">
                        <c:v>0.12499999999999997</c:v>
                      </c:pt>
                      <c:pt idx="273">
                        <c:v>0.12109374999999997</c:v>
                      </c:pt>
                      <c:pt idx="274">
                        <c:v>0.11718749999999997</c:v>
                      </c:pt>
                      <c:pt idx="275">
                        <c:v>0.11328124999999997</c:v>
                      </c:pt>
                      <c:pt idx="276">
                        <c:v>0.10937499999999997</c:v>
                      </c:pt>
                      <c:pt idx="277">
                        <c:v>0.10546874999999997</c:v>
                      </c:pt>
                      <c:pt idx="278">
                        <c:v>0.10156249999999997</c:v>
                      </c:pt>
                      <c:pt idx="279">
                        <c:v>9.765625E-2</c:v>
                      </c:pt>
                      <c:pt idx="280">
                        <c:v>9.375E-2</c:v>
                      </c:pt>
                      <c:pt idx="281">
                        <c:v>8.984375E-2</c:v>
                      </c:pt>
                      <c:pt idx="282">
                        <c:v>8.59375E-2</c:v>
                      </c:pt>
                      <c:pt idx="283">
                        <c:v>8.203125E-2</c:v>
                      </c:pt>
                      <c:pt idx="284">
                        <c:v>7.8125E-2</c:v>
                      </c:pt>
                      <c:pt idx="285">
                        <c:v>7.421875E-2</c:v>
                      </c:pt>
                      <c:pt idx="286">
                        <c:v>7.03125E-2</c:v>
                      </c:pt>
                      <c:pt idx="287">
                        <c:v>6.640625E-2</c:v>
                      </c:pt>
                      <c:pt idx="288">
                        <c:v>6.25E-2</c:v>
                      </c:pt>
                      <c:pt idx="289">
                        <c:v>5.859375E-2</c:v>
                      </c:pt>
                      <c:pt idx="290">
                        <c:v>5.46875E-2</c:v>
                      </c:pt>
                      <c:pt idx="291">
                        <c:v>5.078125E-2</c:v>
                      </c:pt>
                      <c:pt idx="292">
                        <c:v>4.6875E-2</c:v>
                      </c:pt>
                      <c:pt idx="293">
                        <c:v>4.296875E-2</c:v>
                      </c:pt>
                      <c:pt idx="294">
                        <c:v>3.90625E-2</c:v>
                      </c:pt>
                      <c:pt idx="295">
                        <c:v>3.515625E-2</c:v>
                      </c:pt>
                      <c:pt idx="296">
                        <c:v>3.125E-2</c:v>
                      </c:pt>
                      <c:pt idx="297">
                        <c:v>2.734375E-2</c:v>
                      </c:pt>
                      <c:pt idx="298">
                        <c:v>2.34375E-2</c:v>
                      </c:pt>
                      <c:pt idx="299">
                        <c:v>1.953125E-2</c:v>
                      </c:pt>
                      <c:pt idx="300">
                        <c:v>1.5625E-2</c:v>
                      </c:pt>
                      <c:pt idx="301">
                        <c:v>1.171875E-2</c:v>
                      </c:pt>
                      <c:pt idx="302">
                        <c:v>7.8125E-3</c:v>
                      </c:pt>
                      <c:pt idx="303">
                        <c:v>3.90625E-3</c:v>
                      </c:pt>
                      <c:pt idx="304">
                        <c:v>0</c:v>
                      </c:pt>
                    </c:numCache>
                  </c:numRef>
                </c:yVal>
                <c:smooth val="1"/>
              </c15:ser>
            </c15:filteredScatterSeries>
            <c15:filteredScatterSeries>
              <c15:ser>
                <c:idx val="5"/>
                <c:order val="1"/>
                <c:tx>
                  <c:strRef>
                    <c:extLst xmlns:c15="http://schemas.microsoft.com/office/drawing/2012/chart">
                      <c:ext xmlns:c15="http://schemas.microsoft.com/office/drawing/2012/chart" uri="{02D57815-91ED-43cb-92C2-25804820EDAC}">
                        <c15:formulaRef>
                          <c15:sqref>dwtr_exterior_secondary!$G$2</c15:sqref>
                        </c15:formulaRef>
                      </c:ext>
                    </c:extLst>
                    <c:strCache>
                      <c:ptCount val="1"/>
                      <c:pt idx="0">
                        <c:v>Channel Width (ft)</c:v>
                      </c:pt>
                    </c:strCache>
                  </c:strRef>
                </c:tx>
                <c:spPr>
                  <a:ln w="28575" cap="rnd">
                    <a:solidFill>
                      <a:schemeClr val="bg2">
                        <a:lumMod val="75000"/>
                      </a:schemeClr>
                    </a:solidFill>
                    <a:round/>
                  </a:ln>
                  <a:effectLst/>
                </c:spPr>
                <c:marker>
                  <c:symbol val="none"/>
                </c:marker>
                <c:xVal>
                  <c:numRef>
                    <c:extLst xmlns:c15="http://schemas.microsoft.com/office/drawing/2012/chart">
                      <c:ext xmlns:c15="http://schemas.microsoft.com/office/drawing/2012/chart" uri="{02D57815-91ED-43cb-92C2-25804820EDAC}">
                        <c15:formulaRef>
                          <c15:sqref>dwtr_exterior_secondary!$A$3:$A$307</c15:sqref>
                        </c15:formulaRef>
                      </c:ext>
                    </c:extLst>
                    <c:numCache>
                      <c:formatCode>General</c:formatCode>
                      <c:ptCount val="30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32.25</c:v>
                      </c:pt>
                      <c:pt idx="130">
                        <c:v>32.5</c:v>
                      </c:pt>
                      <c:pt idx="131">
                        <c:v>32.75</c:v>
                      </c:pt>
                      <c:pt idx="132">
                        <c:v>33</c:v>
                      </c:pt>
                      <c:pt idx="133">
                        <c:v>33.25</c:v>
                      </c:pt>
                      <c:pt idx="134">
                        <c:v>33.5</c:v>
                      </c:pt>
                      <c:pt idx="135">
                        <c:v>33.75</c:v>
                      </c:pt>
                      <c:pt idx="136">
                        <c:v>34</c:v>
                      </c:pt>
                      <c:pt idx="137">
                        <c:v>34.25</c:v>
                      </c:pt>
                      <c:pt idx="138">
                        <c:v>34.5</c:v>
                      </c:pt>
                      <c:pt idx="139">
                        <c:v>34.75</c:v>
                      </c:pt>
                      <c:pt idx="140">
                        <c:v>35</c:v>
                      </c:pt>
                      <c:pt idx="141">
                        <c:v>35.25</c:v>
                      </c:pt>
                      <c:pt idx="142">
                        <c:v>35.5</c:v>
                      </c:pt>
                      <c:pt idx="143">
                        <c:v>35.75</c:v>
                      </c:pt>
                      <c:pt idx="144">
                        <c:v>36</c:v>
                      </c:pt>
                      <c:pt idx="145">
                        <c:v>36.25</c:v>
                      </c:pt>
                      <c:pt idx="146">
                        <c:v>36.5</c:v>
                      </c:pt>
                      <c:pt idx="147">
                        <c:v>36.75</c:v>
                      </c:pt>
                      <c:pt idx="148">
                        <c:v>37</c:v>
                      </c:pt>
                      <c:pt idx="149">
                        <c:v>37.25</c:v>
                      </c:pt>
                      <c:pt idx="150">
                        <c:v>37.5</c:v>
                      </c:pt>
                      <c:pt idx="151">
                        <c:v>37.75</c:v>
                      </c:pt>
                      <c:pt idx="152">
                        <c:v>38</c:v>
                      </c:pt>
                      <c:pt idx="153">
                        <c:v>38.25</c:v>
                      </c:pt>
                      <c:pt idx="154">
                        <c:v>38.5</c:v>
                      </c:pt>
                      <c:pt idx="155">
                        <c:v>38.75</c:v>
                      </c:pt>
                      <c:pt idx="156">
                        <c:v>39</c:v>
                      </c:pt>
                      <c:pt idx="157">
                        <c:v>39.25</c:v>
                      </c:pt>
                      <c:pt idx="158">
                        <c:v>39.5</c:v>
                      </c:pt>
                      <c:pt idx="159">
                        <c:v>39.75</c:v>
                      </c:pt>
                      <c:pt idx="160">
                        <c:v>40</c:v>
                      </c:pt>
                      <c:pt idx="161">
                        <c:v>40.25</c:v>
                      </c:pt>
                      <c:pt idx="162">
                        <c:v>40.5</c:v>
                      </c:pt>
                      <c:pt idx="163">
                        <c:v>40.75</c:v>
                      </c:pt>
                      <c:pt idx="164">
                        <c:v>41</c:v>
                      </c:pt>
                      <c:pt idx="165">
                        <c:v>41.25</c:v>
                      </c:pt>
                      <c:pt idx="166">
                        <c:v>41.5</c:v>
                      </c:pt>
                      <c:pt idx="167">
                        <c:v>41.75</c:v>
                      </c:pt>
                      <c:pt idx="168">
                        <c:v>42</c:v>
                      </c:pt>
                      <c:pt idx="169">
                        <c:v>42.25</c:v>
                      </c:pt>
                      <c:pt idx="170">
                        <c:v>42.5</c:v>
                      </c:pt>
                      <c:pt idx="171">
                        <c:v>42.75</c:v>
                      </c:pt>
                      <c:pt idx="172">
                        <c:v>43</c:v>
                      </c:pt>
                      <c:pt idx="173">
                        <c:v>43.25</c:v>
                      </c:pt>
                      <c:pt idx="174">
                        <c:v>43.5</c:v>
                      </c:pt>
                      <c:pt idx="175">
                        <c:v>43.75</c:v>
                      </c:pt>
                      <c:pt idx="176">
                        <c:v>44</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pt idx="225">
                        <c:v>61.25</c:v>
                      </c:pt>
                      <c:pt idx="226">
                        <c:v>61.5</c:v>
                      </c:pt>
                      <c:pt idx="227">
                        <c:v>61.75</c:v>
                      </c:pt>
                      <c:pt idx="228">
                        <c:v>62</c:v>
                      </c:pt>
                      <c:pt idx="229">
                        <c:v>62.25</c:v>
                      </c:pt>
                      <c:pt idx="230">
                        <c:v>62.5</c:v>
                      </c:pt>
                      <c:pt idx="231">
                        <c:v>62.75</c:v>
                      </c:pt>
                      <c:pt idx="232">
                        <c:v>63</c:v>
                      </c:pt>
                      <c:pt idx="233">
                        <c:v>63.25</c:v>
                      </c:pt>
                      <c:pt idx="234">
                        <c:v>63.5</c:v>
                      </c:pt>
                      <c:pt idx="235">
                        <c:v>63.75</c:v>
                      </c:pt>
                      <c:pt idx="236">
                        <c:v>64</c:v>
                      </c:pt>
                      <c:pt idx="237">
                        <c:v>64.25</c:v>
                      </c:pt>
                      <c:pt idx="238">
                        <c:v>64.5</c:v>
                      </c:pt>
                      <c:pt idx="239">
                        <c:v>64.75</c:v>
                      </c:pt>
                      <c:pt idx="240">
                        <c:v>65</c:v>
                      </c:pt>
                      <c:pt idx="241">
                        <c:v>65.25</c:v>
                      </c:pt>
                      <c:pt idx="242">
                        <c:v>65.5</c:v>
                      </c:pt>
                      <c:pt idx="243">
                        <c:v>65.75</c:v>
                      </c:pt>
                      <c:pt idx="244">
                        <c:v>66</c:v>
                      </c:pt>
                      <c:pt idx="245">
                        <c:v>66.25</c:v>
                      </c:pt>
                      <c:pt idx="246">
                        <c:v>66.5</c:v>
                      </c:pt>
                      <c:pt idx="247">
                        <c:v>66.75</c:v>
                      </c:pt>
                      <c:pt idx="248">
                        <c:v>67</c:v>
                      </c:pt>
                      <c:pt idx="249">
                        <c:v>67.25</c:v>
                      </c:pt>
                      <c:pt idx="250">
                        <c:v>67.5</c:v>
                      </c:pt>
                      <c:pt idx="251">
                        <c:v>67.75</c:v>
                      </c:pt>
                      <c:pt idx="252">
                        <c:v>68</c:v>
                      </c:pt>
                      <c:pt idx="253">
                        <c:v>68.25</c:v>
                      </c:pt>
                      <c:pt idx="254">
                        <c:v>68.5</c:v>
                      </c:pt>
                      <c:pt idx="255">
                        <c:v>68.75</c:v>
                      </c:pt>
                      <c:pt idx="256">
                        <c:v>69</c:v>
                      </c:pt>
                      <c:pt idx="257">
                        <c:v>69.25</c:v>
                      </c:pt>
                      <c:pt idx="258">
                        <c:v>69.5</c:v>
                      </c:pt>
                      <c:pt idx="259">
                        <c:v>69.75</c:v>
                      </c:pt>
                      <c:pt idx="260">
                        <c:v>70</c:v>
                      </c:pt>
                      <c:pt idx="261">
                        <c:v>70.25</c:v>
                      </c:pt>
                      <c:pt idx="262">
                        <c:v>70.5</c:v>
                      </c:pt>
                      <c:pt idx="263">
                        <c:v>70.75</c:v>
                      </c:pt>
                      <c:pt idx="264">
                        <c:v>71</c:v>
                      </c:pt>
                      <c:pt idx="265">
                        <c:v>71.25</c:v>
                      </c:pt>
                      <c:pt idx="266">
                        <c:v>71.5</c:v>
                      </c:pt>
                      <c:pt idx="267">
                        <c:v>71.75</c:v>
                      </c:pt>
                      <c:pt idx="268">
                        <c:v>72</c:v>
                      </c:pt>
                      <c:pt idx="269">
                        <c:v>72.25</c:v>
                      </c:pt>
                      <c:pt idx="270">
                        <c:v>72.5</c:v>
                      </c:pt>
                      <c:pt idx="271">
                        <c:v>72.75</c:v>
                      </c:pt>
                      <c:pt idx="272">
                        <c:v>73</c:v>
                      </c:pt>
                      <c:pt idx="273">
                        <c:v>73.25</c:v>
                      </c:pt>
                      <c:pt idx="274">
                        <c:v>73.5</c:v>
                      </c:pt>
                      <c:pt idx="275">
                        <c:v>73.75</c:v>
                      </c:pt>
                      <c:pt idx="276">
                        <c:v>74</c:v>
                      </c:pt>
                      <c:pt idx="277">
                        <c:v>74.25</c:v>
                      </c:pt>
                      <c:pt idx="278">
                        <c:v>74.5</c:v>
                      </c:pt>
                      <c:pt idx="279">
                        <c:v>74.75</c:v>
                      </c:pt>
                      <c:pt idx="280">
                        <c:v>75</c:v>
                      </c:pt>
                      <c:pt idx="281">
                        <c:v>75.25</c:v>
                      </c:pt>
                      <c:pt idx="282">
                        <c:v>75.5</c:v>
                      </c:pt>
                      <c:pt idx="283">
                        <c:v>75.75</c:v>
                      </c:pt>
                      <c:pt idx="284">
                        <c:v>76</c:v>
                      </c:pt>
                      <c:pt idx="285">
                        <c:v>76.25</c:v>
                      </c:pt>
                      <c:pt idx="286">
                        <c:v>76.5</c:v>
                      </c:pt>
                      <c:pt idx="287">
                        <c:v>76.75</c:v>
                      </c:pt>
                      <c:pt idx="288">
                        <c:v>77</c:v>
                      </c:pt>
                      <c:pt idx="289">
                        <c:v>77.25</c:v>
                      </c:pt>
                      <c:pt idx="290">
                        <c:v>77.5</c:v>
                      </c:pt>
                      <c:pt idx="291">
                        <c:v>77.75</c:v>
                      </c:pt>
                      <c:pt idx="292">
                        <c:v>78</c:v>
                      </c:pt>
                      <c:pt idx="293">
                        <c:v>78.25</c:v>
                      </c:pt>
                      <c:pt idx="294">
                        <c:v>78.5</c:v>
                      </c:pt>
                      <c:pt idx="295">
                        <c:v>78.75</c:v>
                      </c:pt>
                      <c:pt idx="296">
                        <c:v>79</c:v>
                      </c:pt>
                      <c:pt idx="297">
                        <c:v>79.25</c:v>
                      </c:pt>
                      <c:pt idx="298">
                        <c:v>79.5</c:v>
                      </c:pt>
                      <c:pt idx="299">
                        <c:v>79.75</c:v>
                      </c:pt>
                      <c:pt idx="300">
                        <c:v>80</c:v>
                      </c:pt>
                      <c:pt idx="301">
                        <c:v>80.25</c:v>
                      </c:pt>
                      <c:pt idx="302">
                        <c:v>80.5</c:v>
                      </c:pt>
                      <c:pt idx="303">
                        <c:v>80.75</c:v>
                      </c:pt>
                      <c:pt idx="304">
                        <c:v>81</c:v>
                      </c:pt>
                    </c:numCache>
                  </c:numRef>
                </c:xVal>
                <c:yVal>
                  <c:numRef>
                    <c:extLst xmlns:c15="http://schemas.microsoft.com/office/drawing/2012/chart">
                      <c:ext xmlns:c15="http://schemas.microsoft.com/office/drawing/2012/chart" uri="{02D57815-91ED-43cb-92C2-25804820EDAC}">
                        <c15:formulaRef>
                          <c15:sqref>dwtr_exterior_secondary!$G$3:$G$307</c15:sqref>
                        </c15:formulaRef>
                      </c:ext>
                    </c:extLst>
                    <c:numCache>
                      <c:formatCode>General</c:formatCode>
                      <c:ptCount val="30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1.00125</c:v>
                      </c:pt>
                      <c:pt idx="18">
                        <c:v>1.0024999999999999</c:v>
                      </c:pt>
                      <c:pt idx="19">
                        <c:v>1.0037499999999999</c:v>
                      </c:pt>
                      <c:pt idx="20">
                        <c:v>1.0049999999999999</c:v>
                      </c:pt>
                      <c:pt idx="21">
                        <c:v>1.0062500000000001</c:v>
                      </c:pt>
                      <c:pt idx="22">
                        <c:v>1.0075000000000001</c:v>
                      </c:pt>
                      <c:pt idx="23">
                        <c:v>1.00875</c:v>
                      </c:pt>
                      <c:pt idx="24">
                        <c:v>1.01</c:v>
                      </c:pt>
                      <c:pt idx="25">
                        <c:v>1.0125</c:v>
                      </c:pt>
                      <c:pt idx="26">
                        <c:v>1.0149999999999999</c:v>
                      </c:pt>
                      <c:pt idx="27">
                        <c:v>1.0175000000000001</c:v>
                      </c:pt>
                      <c:pt idx="28">
                        <c:v>1.02</c:v>
                      </c:pt>
                      <c:pt idx="29">
                        <c:v>1.0225</c:v>
                      </c:pt>
                      <c:pt idx="30">
                        <c:v>1.0249999999999999</c:v>
                      </c:pt>
                      <c:pt idx="31">
                        <c:v>1.0275000000000001</c:v>
                      </c:pt>
                      <c:pt idx="32">
                        <c:v>1.03</c:v>
                      </c:pt>
                      <c:pt idx="33">
                        <c:v>1.0337499999999999</c:v>
                      </c:pt>
                      <c:pt idx="34">
                        <c:v>1.0375000000000001</c:v>
                      </c:pt>
                      <c:pt idx="35">
                        <c:v>1.04125</c:v>
                      </c:pt>
                      <c:pt idx="36">
                        <c:v>1.0449999999999999</c:v>
                      </c:pt>
                      <c:pt idx="37">
                        <c:v>1.0487500000000001</c:v>
                      </c:pt>
                      <c:pt idx="38">
                        <c:v>1.0525</c:v>
                      </c:pt>
                      <c:pt idx="39">
                        <c:v>1.0562499999999999</c:v>
                      </c:pt>
                      <c:pt idx="40">
                        <c:v>1.06</c:v>
                      </c:pt>
                      <c:pt idx="41">
                        <c:v>1.0662499999999999</c:v>
                      </c:pt>
                      <c:pt idx="42">
                        <c:v>1.0725</c:v>
                      </c:pt>
                      <c:pt idx="43">
                        <c:v>1.0787500000000001</c:v>
                      </c:pt>
                      <c:pt idx="44">
                        <c:v>1.085</c:v>
                      </c:pt>
                      <c:pt idx="45">
                        <c:v>1.0912500000000001</c:v>
                      </c:pt>
                      <c:pt idx="46">
                        <c:v>1.0974999999999999</c:v>
                      </c:pt>
                      <c:pt idx="47">
                        <c:v>1.10375</c:v>
                      </c:pt>
                      <c:pt idx="48">
                        <c:v>1.1100000000000001</c:v>
                      </c:pt>
                      <c:pt idx="49">
                        <c:v>1.1187499999999999</c:v>
                      </c:pt>
                      <c:pt idx="50">
                        <c:v>1.1274999999999999</c:v>
                      </c:pt>
                      <c:pt idx="51">
                        <c:v>1.13625</c:v>
                      </c:pt>
                      <c:pt idx="52">
                        <c:v>1.145</c:v>
                      </c:pt>
                      <c:pt idx="53">
                        <c:v>1.1537500000000001</c:v>
                      </c:pt>
                      <c:pt idx="54">
                        <c:v>1.1625000000000001</c:v>
                      </c:pt>
                      <c:pt idx="55">
                        <c:v>1.1712499999999999</c:v>
                      </c:pt>
                      <c:pt idx="56">
                        <c:v>1.18</c:v>
                      </c:pt>
                      <c:pt idx="57">
                        <c:v>1.1912499999999999</c:v>
                      </c:pt>
                      <c:pt idx="58">
                        <c:v>1.2024999999999999</c:v>
                      </c:pt>
                      <c:pt idx="59">
                        <c:v>1.2137500000000001</c:v>
                      </c:pt>
                      <c:pt idx="60">
                        <c:v>1.2250000000000001</c:v>
                      </c:pt>
                      <c:pt idx="61">
                        <c:v>1.2362500000000001</c:v>
                      </c:pt>
                      <c:pt idx="62">
                        <c:v>1.2475000000000001</c:v>
                      </c:pt>
                      <c:pt idx="63">
                        <c:v>1.25875</c:v>
                      </c:pt>
                      <c:pt idx="64">
                        <c:v>1.27</c:v>
                      </c:pt>
                      <c:pt idx="65">
                        <c:v>1.2837499999999999</c:v>
                      </c:pt>
                      <c:pt idx="66">
                        <c:v>1.2975000000000001</c:v>
                      </c:pt>
                      <c:pt idx="67">
                        <c:v>1.31125</c:v>
                      </c:pt>
                      <c:pt idx="68">
                        <c:v>1.325</c:v>
                      </c:pt>
                      <c:pt idx="69">
                        <c:v>1.3387500000000001</c:v>
                      </c:pt>
                      <c:pt idx="70">
                        <c:v>1.3525</c:v>
                      </c:pt>
                      <c:pt idx="71">
                        <c:v>1.36625</c:v>
                      </c:pt>
                      <c:pt idx="72">
                        <c:v>1.38</c:v>
                      </c:pt>
                      <c:pt idx="73">
                        <c:v>1.39625</c:v>
                      </c:pt>
                      <c:pt idx="74">
                        <c:v>1.4125000000000001</c:v>
                      </c:pt>
                      <c:pt idx="75">
                        <c:v>1.42875</c:v>
                      </c:pt>
                      <c:pt idx="76">
                        <c:v>1.4450000000000001</c:v>
                      </c:pt>
                      <c:pt idx="77">
                        <c:v>1.4612499999999999</c:v>
                      </c:pt>
                      <c:pt idx="78">
                        <c:v>1.4775</c:v>
                      </c:pt>
                      <c:pt idx="79">
                        <c:v>1.4937499999999999</c:v>
                      </c:pt>
                      <c:pt idx="80">
                        <c:v>1.51</c:v>
                      </c:pt>
                      <c:pt idx="81">
                        <c:v>1.5275000000000001</c:v>
                      </c:pt>
                      <c:pt idx="82">
                        <c:v>1.5449999999999999</c:v>
                      </c:pt>
                      <c:pt idx="83">
                        <c:v>1.5625</c:v>
                      </c:pt>
                      <c:pt idx="84">
                        <c:v>1.58</c:v>
                      </c:pt>
                      <c:pt idx="85">
                        <c:v>1.5974999999999999</c:v>
                      </c:pt>
                      <c:pt idx="86">
                        <c:v>1.615</c:v>
                      </c:pt>
                      <c:pt idx="87">
                        <c:v>1.6325000000000001</c:v>
                      </c:pt>
                      <c:pt idx="88">
                        <c:v>1.65</c:v>
                      </c:pt>
                      <c:pt idx="89">
                        <c:v>1.66875</c:v>
                      </c:pt>
                      <c:pt idx="90">
                        <c:v>1.6875</c:v>
                      </c:pt>
                      <c:pt idx="91">
                        <c:v>1.70625</c:v>
                      </c:pt>
                      <c:pt idx="92">
                        <c:v>1.7250000000000001</c:v>
                      </c:pt>
                      <c:pt idx="93">
                        <c:v>1.7437499999999999</c:v>
                      </c:pt>
                      <c:pt idx="94">
                        <c:v>1.7625</c:v>
                      </c:pt>
                      <c:pt idx="95">
                        <c:v>1.78125</c:v>
                      </c:pt>
                      <c:pt idx="96">
                        <c:v>1.8</c:v>
                      </c:pt>
                      <c:pt idx="97">
                        <c:v>1.8225</c:v>
                      </c:pt>
                      <c:pt idx="98">
                        <c:v>1.845</c:v>
                      </c:pt>
                      <c:pt idx="99">
                        <c:v>1.8674999999999999</c:v>
                      </c:pt>
                      <c:pt idx="100">
                        <c:v>1.89</c:v>
                      </c:pt>
                      <c:pt idx="101">
                        <c:v>1.9125000000000001</c:v>
                      </c:pt>
                      <c:pt idx="102">
                        <c:v>1.9350000000000001</c:v>
                      </c:pt>
                      <c:pt idx="103">
                        <c:v>1.9575</c:v>
                      </c:pt>
                      <c:pt idx="104">
                        <c:v>1.98</c:v>
                      </c:pt>
                      <c:pt idx="105">
                        <c:v>2.0062500000000001</c:v>
                      </c:pt>
                      <c:pt idx="106">
                        <c:v>2.0325000000000002</c:v>
                      </c:pt>
                      <c:pt idx="107">
                        <c:v>2.0587499999999999</c:v>
                      </c:pt>
                      <c:pt idx="108">
                        <c:v>2.085</c:v>
                      </c:pt>
                      <c:pt idx="109">
                        <c:v>2.1112500000000001</c:v>
                      </c:pt>
                      <c:pt idx="110">
                        <c:v>2.1375000000000002</c:v>
                      </c:pt>
                      <c:pt idx="111">
                        <c:v>2.1637499999999998</c:v>
                      </c:pt>
                      <c:pt idx="112">
                        <c:v>2.19</c:v>
                      </c:pt>
                      <c:pt idx="113">
                        <c:v>2.2212499999999999</c:v>
                      </c:pt>
                      <c:pt idx="114">
                        <c:v>2.2524999999999999</c:v>
                      </c:pt>
                      <c:pt idx="115">
                        <c:v>2.2837499999999999</c:v>
                      </c:pt>
                      <c:pt idx="116">
                        <c:v>2.3149999999999999</c:v>
                      </c:pt>
                      <c:pt idx="117">
                        <c:v>2.3462499999999999</c:v>
                      </c:pt>
                      <c:pt idx="118">
                        <c:v>2.3774999999999999</c:v>
                      </c:pt>
                      <c:pt idx="119">
                        <c:v>2.4087499999999999</c:v>
                      </c:pt>
                      <c:pt idx="120">
                        <c:v>2.44</c:v>
                      </c:pt>
                      <c:pt idx="121">
                        <c:v>2.4787499999999998</c:v>
                      </c:pt>
                      <c:pt idx="122">
                        <c:v>2.5175000000000001</c:v>
                      </c:pt>
                      <c:pt idx="123">
                        <c:v>2.5562499999999999</c:v>
                      </c:pt>
                      <c:pt idx="124">
                        <c:v>2.5950000000000002</c:v>
                      </c:pt>
                      <c:pt idx="125">
                        <c:v>2.63375</c:v>
                      </c:pt>
                      <c:pt idx="126">
                        <c:v>2.6724999999999999</c:v>
                      </c:pt>
                      <c:pt idx="127">
                        <c:v>2.7112500000000002</c:v>
                      </c:pt>
                      <c:pt idx="128">
                        <c:v>2.75</c:v>
                      </c:pt>
                      <c:pt idx="129">
                        <c:v>2.7937500000000002</c:v>
                      </c:pt>
                      <c:pt idx="130">
                        <c:v>2.8374999999999999</c:v>
                      </c:pt>
                      <c:pt idx="131">
                        <c:v>2.8812500000000001</c:v>
                      </c:pt>
                      <c:pt idx="132">
                        <c:v>2.9249999999999998</c:v>
                      </c:pt>
                      <c:pt idx="133">
                        <c:v>2.96875</c:v>
                      </c:pt>
                      <c:pt idx="134">
                        <c:v>3.0125000000000002</c:v>
                      </c:pt>
                      <c:pt idx="135">
                        <c:v>3.0562499999999999</c:v>
                      </c:pt>
                      <c:pt idx="136">
                        <c:v>3.1</c:v>
                      </c:pt>
                      <c:pt idx="137">
                        <c:v>3.1375000000000002</c:v>
                      </c:pt>
                      <c:pt idx="138">
                        <c:v>3.1749999999999998</c:v>
                      </c:pt>
                      <c:pt idx="139">
                        <c:v>3.2124999999999999</c:v>
                      </c:pt>
                      <c:pt idx="140">
                        <c:v>3.25</c:v>
                      </c:pt>
                      <c:pt idx="141">
                        <c:v>3.2875000000000001</c:v>
                      </c:pt>
                      <c:pt idx="142">
                        <c:v>3.3250000000000002</c:v>
                      </c:pt>
                      <c:pt idx="143">
                        <c:v>3.3624999999999998</c:v>
                      </c:pt>
                      <c:pt idx="144">
                        <c:v>3.4</c:v>
                      </c:pt>
                      <c:pt idx="145">
                        <c:v>3.4312499999999999</c:v>
                      </c:pt>
                      <c:pt idx="146">
                        <c:v>3.4624999999999999</c:v>
                      </c:pt>
                      <c:pt idx="147">
                        <c:v>3.4937499999999999</c:v>
                      </c:pt>
                      <c:pt idx="148">
                        <c:v>3.5249999999999999</c:v>
                      </c:pt>
                      <c:pt idx="149">
                        <c:v>3.5562499999999999</c:v>
                      </c:pt>
                      <c:pt idx="150">
                        <c:v>3.5874999999999999</c:v>
                      </c:pt>
                      <c:pt idx="151">
                        <c:v>3.6187499999999999</c:v>
                      </c:pt>
                      <c:pt idx="152">
                        <c:v>3.65</c:v>
                      </c:pt>
                      <c:pt idx="153">
                        <c:v>3.6749999999999998</c:v>
                      </c:pt>
                      <c:pt idx="154">
                        <c:v>3.7</c:v>
                      </c:pt>
                      <c:pt idx="155">
                        <c:v>3.7250000000000001</c:v>
                      </c:pt>
                      <c:pt idx="156">
                        <c:v>3.75</c:v>
                      </c:pt>
                      <c:pt idx="157">
                        <c:v>3.7749999999999999</c:v>
                      </c:pt>
                      <c:pt idx="158">
                        <c:v>3.8</c:v>
                      </c:pt>
                      <c:pt idx="159">
                        <c:v>3.8250000000000002</c:v>
                      </c:pt>
                      <c:pt idx="160">
                        <c:v>3.85</c:v>
                      </c:pt>
                      <c:pt idx="161">
                        <c:v>3.8624999999999998</c:v>
                      </c:pt>
                      <c:pt idx="162">
                        <c:v>3.875</c:v>
                      </c:pt>
                      <c:pt idx="163">
                        <c:v>3.8875000000000002</c:v>
                      </c:pt>
                      <c:pt idx="164">
                        <c:v>3.9</c:v>
                      </c:pt>
                      <c:pt idx="165">
                        <c:v>3.9125000000000001</c:v>
                      </c:pt>
                      <c:pt idx="166">
                        <c:v>3.9249999999999998</c:v>
                      </c:pt>
                      <c:pt idx="167">
                        <c:v>3.9375</c:v>
                      </c:pt>
                      <c:pt idx="168">
                        <c:v>3.95</c:v>
                      </c:pt>
                      <c:pt idx="169">
                        <c:v>3.9562499999999998</c:v>
                      </c:pt>
                      <c:pt idx="170">
                        <c:v>3.9624999999999999</c:v>
                      </c:pt>
                      <c:pt idx="171">
                        <c:v>3.96875</c:v>
                      </c:pt>
                      <c:pt idx="172">
                        <c:v>3.9750000000000001</c:v>
                      </c:pt>
                      <c:pt idx="173">
                        <c:v>3.9812500000000002</c:v>
                      </c:pt>
                      <c:pt idx="174">
                        <c:v>3.9874999999999998</c:v>
                      </c:pt>
                      <c:pt idx="175">
                        <c:v>3.9937499999999999</c:v>
                      </c:pt>
                      <c:pt idx="176">
                        <c:v>4</c:v>
                      </c:pt>
                      <c:pt idx="177">
                        <c:v>4.0731250000000001</c:v>
                      </c:pt>
                      <c:pt idx="178">
                        <c:v>4.1462500000000002</c:v>
                      </c:pt>
                      <c:pt idx="179">
                        <c:v>4.2193750000000003</c:v>
                      </c:pt>
                      <c:pt idx="180">
                        <c:v>4.2925000000000004</c:v>
                      </c:pt>
                      <c:pt idx="181">
                        <c:v>4.3656249999999996</c:v>
                      </c:pt>
                      <c:pt idx="182">
                        <c:v>4.4387499999999998</c:v>
                      </c:pt>
                      <c:pt idx="183">
                        <c:v>4.5118749999999999</c:v>
                      </c:pt>
                      <c:pt idx="184">
                        <c:v>4.585</c:v>
                      </c:pt>
                      <c:pt idx="185">
                        <c:v>4.6581250000000001</c:v>
                      </c:pt>
                      <c:pt idx="186">
                        <c:v>4.7312500000000002</c:v>
                      </c:pt>
                      <c:pt idx="187">
                        <c:v>4.8043750000000003</c:v>
                      </c:pt>
                      <c:pt idx="188">
                        <c:v>4.8775000000000004</c:v>
                      </c:pt>
                      <c:pt idx="189">
                        <c:v>4.9506249999999996</c:v>
                      </c:pt>
                      <c:pt idx="190">
                        <c:v>5.0237499999999997</c:v>
                      </c:pt>
                      <c:pt idx="191">
                        <c:v>5.0968749999999998</c:v>
                      </c:pt>
                      <c:pt idx="192">
                        <c:v>5.17</c:v>
                      </c:pt>
                      <c:pt idx="193">
                        <c:v>5.2424999999999997</c:v>
                      </c:pt>
                      <c:pt idx="194">
                        <c:v>5.3150000000000004</c:v>
                      </c:pt>
                      <c:pt idx="195">
                        <c:v>5.3875000000000002</c:v>
                      </c:pt>
                      <c:pt idx="196">
                        <c:v>5.46</c:v>
                      </c:pt>
                      <c:pt idx="197">
                        <c:v>5.5324999999999998</c:v>
                      </c:pt>
                      <c:pt idx="198">
                        <c:v>5.6050000000000004</c:v>
                      </c:pt>
                      <c:pt idx="199">
                        <c:v>5.6775000000000002</c:v>
                      </c:pt>
                      <c:pt idx="200">
                        <c:v>5.75</c:v>
                      </c:pt>
                      <c:pt idx="201">
                        <c:v>5.8224999999999998</c:v>
                      </c:pt>
                      <c:pt idx="202">
                        <c:v>5.8949999999999996</c:v>
                      </c:pt>
                      <c:pt idx="203">
                        <c:v>5.9675000000000002</c:v>
                      </c:pt>
                      <c:pt idx="204">
                        <c:v>6.04</c:v>
                      </c:pt>
                      <c:pt idx="205">
                        <c:v>6.1124999999999998</c:v>
                      </c:pt>
                      <c:pt idx="206">
                        <c:v>6.1849999999999996</c:v>
                      </c:pt>
                      <c:pt idx="207">
                        <c:v>6.2575000000000003</c:v>
                      </c:pt>
                      <c:pt idx="208">
                        <c:v>6.33</c:v>
                      </c:pt>
                      <c:pt idx="209">
                        <c:v>6.4031250000000002</c:v>
                      </c:pt>
                      <c:pt idx="210">
                        <c:v>6.4762500000000003</c:v>
                      </c:pt>
                      <c:pt idx="211">
                        <c:v>6.5493750000000004</c:v>
                      </c:pt>
                      <c:pt idx="212">
                        <c:v>6.6224999999999996</c:v>
                      </c:pt>
                      <c:pt idx="213">
                        <c:v>6.6956249999999997</c:v>
                      </c:pt>
                      <c:pt idx="214">
                        <c:v>6.7687499999999998</c:v>
                      </c:pt>
                      <c:pt idx="215">
                        <c:v>6.8418749999999999</c:v>
                      </c:pt>
                      <c:pt idx="216">
                        <c:v>6.915</c:v>
                      </c:pt>
                      <c:pt idx="217">
                        <c:v>6.9881250000000001</c:v>
                      </c:pt>
                      <c:pt idx="218">
                        <c:v>7.0612500000000002</c:v>
                      </c:pt>
                      <c:pt idx="219">
                        <c:v>7.1343750000000004</c:v>
                      </c:pt>
                      <c:pt idx="220">
                        <c:v>7.2074999999999996</c:v>
                      </c:pt>
                      <c:pt idx="221">
                        <c:v>7.2806249999999997</c:v>
                      </c:pt>
                      <c:pt idx="222">
                        <c:v>7.3537499999999998</c:v>
                      </c:pt>
                      <c:pt idx="223">
                        <c:v>7.4268750000000097</c:v>
                      </c:pt>
                      <c:pt idx="224">
                        <c:v>7.5000000000000098</c:v>
                      </c:pt>
                      <c:pt idx="225">
                        <c:v>7.5731250000000001</c:v>
                      </c:pt>
                      <c:pt idx="226">
                        <c:v>7.6462500000000002</c:v>
                      </c:pt>
                      <c:pt idx="227">
                        <c:v>7.7193750000000003</c:v>
                      </c:pt>
                      <c:pt idx="228">
                        <c:v>7.7925000000000004</c:v>
                      </c:pt>
                      <c:pt idx="229">
                        <c:v>7.8656249999999996</c:v>
                      </c:pt>
                      <c:pt idx="230">
                        <c:v>7.9387499999999998</c:v>
                      </c:pt>
                      <c:pt idx="231">
                        <c:v>8.0118749999999999</c:v>
                      </c:pt>
                      <c:pt idx="232">
                        <c:v>8.0850000000000009</c:v>
                      </c:pt>
                      <c:pt idx="233">
                        <c:v>8.1581250000000001</c:v>
                      </c:pt>
                      <c:pt idx="234">
                        <c:v>8.2312499999999993</c:v>
                      </c:pt>
                      <c:pt idx="235">
                        <c:v>8.3043750000000092</c:v>
                      </c:pt>
                      <c:pt idx="236">
                        <c:v>8.3775000000000102</c:v>
                      </c:pt>
                      <c:pt idx="237">
                        <c:v>8.4506250000000094</c:v>
                      </c:pt>
                      <c:pt idx="238">
                        <c:v>8.5237500000000104</c:v>
                      </c:pt>
                      <c:pt idx="239">
                        <c:v>8.5968750000000096</c:v>
                      </c:pt>
                      <c:pt idx="240">
                        <c:v>8.6700000000000106</c:v>
                      </c:pt>
                      <c:pt idx="241">
                        <c:v>8.7424999999999997</c:v>
                      </c:pt>
                      <c:pt idx="242">
                        <c:v>8.8149999999999995</c:v>
                      </c:pt>
                      <c:pt idx="243">
                        <c:v>8.8874999999999993</c:v>
                      </c:pt>
                      <c:pt idx="244">
                        <c:v>8.9600000000000009</c:v>
                      </c:pt>
                      <c:pt idx="245">
                        <c:v>9.0325000000000006</c:v>
                      </c:pt>
                      <c:pt idx="246">
                        <c:v>9.1050000000000004</c:v>
                      </c:pt>
                      <c:pt idx="247">
                        <c:v>9.1775000000000002</c:v>
                      </c:pt>
                      <c:pt idx="248">
                        <c:v>9.2500000000000107</c:v>
                      </c:pt>
                      <c:pt idx="249">
                        <c:v>9.3225000000000104</c:v>
                      </c:pt>
                      <c:pt idx="250">
                        <c:v>9.3950000000000102</c:v>
                      </c:pt>
                      <c:pt idx="251">
                        <c:v>9.46750000000001</c:v>
                      </c:pt>
                      <c:pt idx="252">
                        <c:v>9.5400000000000098</c:v>
                      </c:pt>
                      <c:pt idx="253">
                        <c:v>9.6125000000000096</c:v>
                      </c:pt>
                      <c:pt idx="254">
                        <c:v>9.6850000000000094</c:v>
                      </c:pt>
                      <c:pt idx="255">
                        <c:v>9.7575000000000092</c:v>
                      </c:pt>
                      <c:pt idx="256">
                        <c:v>9.8300000000000107</c:v>
                      </c:pt>
                      <c:pt idx="257">
                        <c:v>9.9031249999999993</c:v>
                      </c:pt>
                      <c:pt idx="258">
                        <c:v>9.9762500000000003</c:v>
                      </c:pt>
                      <c:pt idx="259">
                        <c:v>10.049375</c:v>
                      </c:pt>
                      <c:pt idx="260">
                        <c:v>10.1225</c:v>
                      </c:pt>
                      <c:pt idx="261">
                        <c:v>10.195625</c:v>
                      </c:pt>
                      <c:pt idx="262">
                        <c:v>10.268750000000001</c:v>
                      </c:pt>
                      <c:pt idx="263">
                        <c:v>10.341875</c:v>
                      </c:pt>
                      <c:pt idx="264">
                        <c:v>10.414999999999999</c:v>
                      </c:pt>
                      <c:pt idx="265">
                        <c:v>10.488125</c:v>
                      </c:pt>
                      <c:pt idx="266">
                        <c:v>10.561249999999999</c:v>
                      </c:pt>
                      <c:pt idx="267">
                        <c:v>10.634375</c:v>
                      </c:pt>
                      <c:pt idx="268">
                        <c:v>10.7075</c:v>
                      </c:pt>
                      <c:pt idx="269">
                        <c:v>10.780625000000001</c:v>
                      </c:pt>
                      <c:pt idx="270">
                        <c:v>10.85375</c:v>
                      </c:pt>
                      <c:pt idx="271">
                        <c:v>10.926875000000001</c:v>
                      </c:pt>
                      <c:pt idx="272">
                        <c:v>11</c:v>
                      </c:pt>
                      <c:pt idx="273">
                        <c:v>11.073124999999999</c:v>
                      </c:pt>
                      <c:pt idx="274">
                        <c:v>11.14625</c:v>
                      </c:pt>
                      <c:pt idx="275">
                        <c:v>11.219374999999999</c:v>
                      </c:pt>
                      <c:pt idx="276">
                        <c:v>11.2925</c:v>
                      </c:pt>
                      <c:pt idx="277">
                        <c:v>11.365625</c:v>
                      </c:pt>
                      <c:pt idx="278">
                        <c:v>11.438750000000001</c:v>
                      </c:pt>
                      <c:pt idx="279">
                        <c:v>11.511875</c:v>
                      </c:pt>
                      <c:pt idx="280">
                        <c:v>11.585000000000001</c:v>
                      </c:pt>
                      <c:pt idx="281">
                        <c:v>11.658125</c:v>
                      </c:pt>
                      <c:pt idx="282">
                        <c:v>11.731249999999999</c:v>
                      </c:pt>
                      <c:pt idx="283">
                        <c:v>11.804375</c:v>
                      </c:pt>
                      <c:pt idx="284">
                        <c:v>11.8775</c:v>
                      </c:pt>
                      <c:pt idx="285">
                        <c:v>11.950625</c:v>
                      </c:pt>
                      <c:pt idx="286">
                        <c:v>12.02375</c:v>
                      </c:pt>
                      <c:pt idx="287">
                        <c:v>12.096875000000001</c:v>
                      </c:pt>
                      <c:pt idx="288">
                        <c:v>12.17</c:v>
                      </c:pt>
                      <c:pt idx="289">
                        <c:v>12.2425</c:v>
                      </c:pt>
                      <c:pt idx="290">
                        <c:v>12.315</c:v>
                      </c:pt>
                      <c:pt idx="291">
                        <c:v>12.387499999999999</c:v>
                      </c:pt>
                      <c:pt idx="292">
                        <c:v>12.46</c:v>
                      </c:pt>
                      <c:pt idx="293">
                        <c:v>12.532500000000001</c:v>
                      </c:pt>
                      <c:pt idx="294">
                        <c:v>12.605</c:v>
                      </c:pt>
                      <c:pt idx="295">
                        <c:v>12.6775</c:v>
                      </c:pt>
                      <c:pt idx="296">
                        <c:v>12.75</c:v>
                      </c:pt>
                      <c:pt idx="297">
                        <c:v>12.8225</c:v>
                      </c:pt>
                      <c:pt idx="298">
                        <c:v>12.895</c:v>
                      </c:pt>
                      <c:pt idx="299">
                        <c:v>12.967499999999999</c:v>
                      </c:pt>
                      <c:pt idx="300">
                        <c:v>13.04</c:v>
                      </c:pt>
                      <c:pt idx="301">
                        <c:v>13.112500000000001</c:v>
                      </c:pt>
                      <c:pt idx="302">
                        <c:v>13.185</c:v>
                      </c:pt>
                      <c:pt idx="303">
                        <c:v>13.2575</c:v>
                      </c:pt>
                      <c:pt idx="304">
                        <c:v>13.33</c:v>
                      </c:pt>
                    </c:numCache>
                  </c:numRef>
                </c:yVal>
                <c:smooth val="1"/>
              </c15:ser>
            </c15:filteredScatterSeries>
            <c15:filteredScatterSeries>
              <c15:ser>
                <c:idx val="7"/>
                <c:order val="6"/>
                <c:tx>
                  <c:strRef>
                    <c:extLst xmlns:c15="http://schemas.microsoft.com/office/drawing/2012/chart">
                      <c:ext xmlns:c15="http://schemas.microsoft.com/office/drawing/2012/chart" uri="{02D57815-91ED-43cb-92C2-25804820EDAC}">
                        <c15:formulaRef>
                          <c15:sqref>dwtr_exterior_secondary!$I$1:$I$2</c15:sqref>
                        </c15:formulaRef>
                      </c:ext>
                    </c:extLst>
                    <c:strCache>
                      <c:ptCount val="2"/>
                      <c:pt idx="0">
                        <c:v>2nd Only</c:v>
                      </c:pt>
                      <c:pt idx="1">
                        <c:v>Froude Number</c:v>
                      </c:pt>
                    </c:strCache>
                  </c:strRef>
                </c:tx>
                <c:spPr>
                  <a:ln w="19050" cap="rnd">
                    <a:solidFill>
                      <a:schemeClr val="accent2">
                        <a:lumMod val="6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dwtr_exterior_secondary!$A$3:$A$307</c15:sqref>
                        </c15:formulaRef>
                      </c:ext>
                    </c:extLst>
                    <c:numCache>
                      <c:formatCode>General</c:formatCode>
                      <c:ptCount val="30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32.25</c:v>
                      </c:pt>
                      <c:pt idx="130">
                        <c:v>32.5</c:v>
                      </c:pt>
                      <c:pt idx="131">
                        <c:v>32.75</c:v>
                      </c:pt>
                      <c:pt idx="132">
                        <c:v>33</c:v>
                      </c:pt>
                      <c:pt idx="133">
                        <c:v>33.25</c:v>
                      </c:pt>
                      <c:pt idx="134">
                        <c:v>33.5</c:v>
                      </c:pt>
                      <c:pt idx="135">
                        <c:v>33.75</c:v>
                      </c:pt>
                      <c:pt idx="136">
                        <c:v>34</c:v>
                      </c:pt>
                      <c:pt idx="137">
                        <c:v>34.25</c:v>
                      </c:pt>
                      <c:pt idx="138">
                        <c:v>34.5</c:v>
                      </c:pt>
                      <c:pt idx="139">
                        <c:v>34.75</c:v>
                      </c:pt>
                      <c:pt idx="140">
                        <c:v>35</c:v>
                      </c:pt>
                      <c:pt idx="141">
                        <c:v>35.25</c:v>
                      </c:pt>
                      <c:pt idx="142">
                        <c:v>35.5</c:v>
                      </c:pt>
                      <c:pt idx="143">
                        <c:v>35.75</c:v>
                      </c:pt>
                      <c:pt idx="144">
                        <c:v>36</c:v>
                      </c:pt>
                      <c:pt idx="145">
                        <c:v>36.25</c:v>
                      </c:pt>
                      <c:pt idx="146">
                        <c:v>36.5</c:v>
                      </c:pt>
                      <c:pt idx="147">
                        <c:v>36.75</c:v>
                      </c:pt>
                      <c:pt idx="148">
                        <c:v>37</c:v>
                      </c:pt>
                      <c:pt idx="149">
                        <c:v>37.25</c:v>
                      </c:pt>
                      <c:pt idx="150">
                        <c:v>37.5</c:v>
                      </c:pt>
                      <c:pt idx="151">
                        <c:v>37.75</c:v>
                      </c:pt>
                      <c:pt idx="152">
                        <c:v>38</c:v>
                      </c:pt>
                      <c:pt idx="153">
                        <c:v>38.25</c:v>
                      </c:pt>
                      <c:pt idx="154">
                        <c:v>38.5</c:v>
                      </c:pt>
                      <c:pt idx="155">
                        <c:v>38.75</c:v>
                      </c:pt>
                      <c:pt idx="156">
                        <c:v>39</c:v>
                      </c:pt>
                      <c:pt idx="157">
                        <c:v>39.25</c:v>
                      </c:pt>
                      <c:pt idx="158">
                        <c:v>39.5</c:v>
                      </c:pt>
                      <c:pt idx="159">
                        <c:v>39.75</c:v>
                      </c:pt>
                      <c:pt idx="160">
                        <c:v>40</c:v>
                      </c:pt>
                      <c:pt idx="161">
                        <c:v>40.25</c:v>
                      </c:pt>
                      <c:pt idx="162">
                        <c:v>40.5</c:v>
                      </c:pt>
                      <c:pt idx="163">
                        <c:v>40.75</c:v>
                      </c:pt>
                      <c:pt idx="164">
                        <c:v>41</c:v>
                      </c:pt>
                      <c:pt idx="165">
                        <c:v>41.25</c:v>
                      </c:pt>
                      <c:pt idx="166">
                        <c:v>41.5</c:v>
                      </c:pt>
                      <c:pt idx="167">
                        <c:v>41.75</c:v>
                      </c:pt>
                      <c:pt idx="168">
                        <c:v>42</c:v>
                      </c:pt>
                      <c:pt idx="169">
                        <c:v>42.25</c:v>
                      </c:pt>
                      <c:pt idx="170">
                        <c:v>42.5</c:v>
                      </c:pt>
                      <c:pt idx="171">
                        <c:v>42.75</c:v>
                      </c:pt>
                      <c:pt idx="172">
                        <c:v>43</c:v>
                      </c:pt>
                      <c:pt idx="173">
                        <c:v>43.25</c:v>
                      </c:pt>
                      <c:pt idx="174">
                        <c:v>43.5</c:v>
                      </c:pt>
                      <c:pt idx="175">
                        <c:v>43.75</c:v>
                      </c:pt>
                      <c:pt idx="176">
                        <c:v>44</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pt idx="225">
                        <c:v>61.25</c:v>
                      </c:pt>
                      <c:pt idx="226">
                        <c:v>61.5</c:v>
                      </c:pt>
                      <c:pt idx="227">
                        <c:v>61.75</c:v>
                      </c:pt>
                      <c:pt idx="228">
                        <c:v>62</c:v>
                      </c:pt>
                      <c:pt idx="229">
                        <c:v>62.25</c:v>
                      </c:pt>
                      <c:pt idx="230">
                        <c:v>62.5</c:v>
                      </c:pt>
                      <c:pt idx="231">
                        <c:v>62.75</c:v>
                      </c:pt>
                      <c:pt idx="232">
                        <c:v>63</c:v>
                      </c:pt>
                      <c:pt idx="233">
                        <c:v>63.25</c:v>
                      </c:pt>
                      <c:pt idx="234">
                        <c:v>63.5</c:v>
                      </c:pt>
                      <c:pt idx="235">
                        <c:v>63.75</c:v>
                      </c:pt>
                      <c:pt idx="236">
                        <c:v>64</c:v>
                      </c:pt>
                      <c:pt idx="237">
                        <c:v>64.25</c:v>
                      </c:pt>
                      <c:pt idx="238">
                        <c:v>64.5</c:v>
                      </c:pt>
                      <c:pt idx="239">
                        <c:v>64.75</c:v>
                      </c:pt>
                      <c:pt idx="240">
                        <c:v>65</c:v>
                      </c:pt>
                      <c:pt idx="241">
                        <c:v>65.25</c:v>
                      </c:pt>
                      <c:pt idx="242">
                        <c:v>65.5</c:v>
                      </c:pt>
                      <c:pt idx="243">
                        <c:v>65.75</c:v>
                      </c:pt>
                      <c:pt idx="244">
                        <c:v>66</c:v>
                      </c:pt>
                      <c:pt idx="245">
                        <c:v>66.25</c:v>
                      </c:pt>
                      <c:pt idx="246">
                        <c:v>66.5</c:v>
                      </c:pt>
                      <c:pt idx="247">
                        <c:v>66.75</c:v>
                      </c:pt>
                      <c:pt idx="248">
                        <c:v>67</c:v>
                      </c:pt>
                      <c:pt idx="249">
                        <c:v>67.25</c:v>
                      </c:pt>
                      <c:pt idx="250">
                        <c:v>67.5</c:v>
                      </c:pt>
                      <c:pt idx="251">
                        <c:v>67.75</c:v>
                      </c:pt>
                      <c:pt idx="252">
                        <c:v>68</c:v>
                      </c:pt>
                      <c:pt idx="253">
                        <c:v>68.25</c:v>
                      </c:pt>
                      <c:pt idx="254">
                        <c:v>68.5</c:v>
                      </c:pt>
                      <c:pt idx="255">
                        <c:v>68.75</c:v>
                      </c:pt>
                      <c:pt idx="256">
                        <c:v>69</c:v>
                      </c:pt>
                      <c:pt idx="257">
                        <c:v>69.25</c:v>
                      </c:pt>
                      <c:pt idx="258">
                        <c:v>69.5</c:v>
                      </c:pt>
                      <c:pt idx="259">
                        <c:v>69.75</c:v>
                      </c:pt>
                      <c:pt idx="260">
                        <c:v>70</c:v>
                      </c:pt>
                      <c:pt idx="261">
                        <c:v>70.25</c:v>
                      </c:pt>
                      <c:pt idx="262">
                        <c:v>70.5</c:v>
                      </c:pt>
                      <c:pt idx="263">
                        <c:v>70.75</c:v>
                      </c:pt>
                      <c:pt idx="264">
                        <c:v>71</c:v>
                      </c:pt>
                      <c:pt idx="265">
                        <c:v>71.25</c:v>
                      </c:pt>
                      <c:pt idx="266">
                        <c:v>71.5</c:v>
                      </c:pt>
                      <c:pt idx="267">
                        <c:v>71.75</c:v>
                      </c:pt>
                      <c:pt idx="268">
                        <c:v>72</c:v>
                      </c:pt>
                      <c:pt idx="269">
                        <c:v>72.25</c:v>
                      </c:pt>
                      <c:pt idx="270">
                        <c:v>72.5</c:v>
                      </c:pt>
                      <c:pt idx="271">
                        <c:v>72.75</c:v>
                      </c:pt>
                      <c:pt idx="272">
                        <c:v>73</c:v>
                      </c:pt>
                      <c:pt idx="273">
                        <c:v>73.25</c:v>
                      </c:pt>
                      <c:pt idx="274">
                        <c:v>73.5</c:v>
                      </c:pt>
                      <c:pt idx="275">
                        <c:v>73.75</c:v>
                      </c:pt>
                      <c:pt idx="276">
                        <c:v>74</c:v>
                      </c:pt>
                      <c:pt idx="277">
                        <c:v>74.25</c:v>
                      </c:pt>
                      <c:pt idx="278">
                        <c:v>74.5</c:v>
                      </c:pt>
                      <c:pt idx="279">
                        <c:v>74.75</c:v>
                      </c:pt>
                      <c:pt idx="280">
                        <c:v>75</c:v>
                      </c:pt>
                      <c:pt idx="281">
                        <c:v>75.25</c:v>
                      </c:pt>
                      <c:pt idx="282">
                        <c:v>75.5</c:v>
                      </c:pt>
                      <c:pt idx="283">
                        <c:v>75.75</c:v>
                      </c:pt>
                      <c:pt idx="284">
                        <c:v>76</c:v>
                      </c:pt>
                      <c:pt idx="285">
                        <c:v>76.25</c:v>
                      </c:pt>
                      <c:pt idx="286">
                        <c:v>76.5</c:v>
                      </c:pt>
                      <c:pt idx="287">
                        <c:v>76.75</c:v>
                      </c:pt>
                      <c:pt idx="288">
                        <c:v>77</c:v>
                      </c:pt>
                      <c:pt idx="289">
                        <c:v>77.25</c:v>
                      </c:pt>
                      <c:pt idx="290">
                        <c:v>77.5</c:v>
                      </c:pt>
                      <c:pt idx="291">
                        <c:v>77.75</c:v>
                      </c:pt>
                      <c:pt idx="292">
                        <c:v>78</c:v>
                      </c:pt>
                      <c:pt idx="293">
                        <c:v>78.25</c:v>
                      </c:pt>
                      <c:pt idx="294">
                        <c:v>78.5</c:v>
                      </c:pt>
                      <c:pt idx="295">
                        <c:v>78.75</c:v>
                      </c:pt>
                      <c:pt idx="296">
                        <c:v>79</c:v>
                      </c:pt>
                      <c:pt idx="297">
                        <c:v>79.25</c:v>
                      </c:pt>
                      <c:pt idx="298">
                        <c:v>79.5</c:v>
                      </c:pt>
                      <c:pt idx="299">
                        <c:v>79.75</c:v>
                      </c:pt>
                      <c:pt idx="300">
                        <c:v>80</c:v>
                      </c:pt>
                      <c:pt idx="301">
                        <c:v>80.25</c:v>
                      </c:pt>
                      <c:pt idx="302">
                        <c:v>80.5</c:v>
                      </c:pt>
                      <c:pt idx="303">
                        <c:v>80.75</c:v>
                      </c:pt>
                      <c:pt idx="304">
                        <c:v>81</c:v>
                      </c:pt>
                    </c:numCache>
                  </c:numRef>
                </c:xVal>
                <c:yVal>
                  <c:numRef>
                    <c:extLst xmlns:c15="http://schemas.microsoft.com/office/drawing/2012/chart">
                      <c:ext xmlns:c15="http://schemas.microsoft.com/office/drawing/2012/chart" uri="{02D57815-91ED-43cb-92C2-25804820EDAC}">
                        <c15:formulaRef>
                          <c15:sqref>dwtr_exterior_secondary!$I$3:$I$307</c15:sqref>
                        </c15:formulaRef>
                      </c:ext>
                    </c:extLst>
                    <c:numCache>
                      <c:formatCode>General</c:formatCode>
                      <c:ptCount val="305"/>
                      <c:pt idx="0">
                        <c:v>0.78554948561670002</c:v>
                      </c:pt>
                      <c:pt idx="1">
                        <c:v>0.76803333510272498</c:v>
                      </c:pt>
                      <c:pt idx="2">
                        <c:v>0.75440531551607704</c:v>
                      </c:pt>
                      <c:pt idx="3">
                        <c:v>0.743214945768087</c:v>
                      </c:pt>
                      <c:pt idx="4">
                        <c:v>0.73365025019049801</c:v>
                      </c:pt>
                      <c:pt idx="5">
                        <c:v>0.72521412071222002</c:v>
                      </c:pt>
                      <c:pt idx="6">
                        <c:v>0.71771377052143104</c:v>
                      </c:pt>
                      <c:pt idx="7">
                        <c:v>0.71079790649277996</c:v>
                      </c:pt>
                      <c:pt idx="8">
                        <c:v>0.70431741546174198</c:v>
                      </c:pt>
                      <c:pt idx="9">
                        <c:v>0.74061361595551001</c:v>
                      </c:pt>
                      <c:pt idx="10">
                        <c:v>0.77415805525530801</c:v>
                      </c:pt>
                      <c:pt idx="11">
                        <c:v>0.80336841894938404</c:v>
                      </c:pt>
                      <c:pt idx="12">
                        <c:v>0.82628290160728002</c:v>
                      </c:pt>
                      <c:pt idx="13">
                        <c:v>0.84128022517582302</c:v>
                      </c:pt>
                      <c:pt idx="14">
                        <c:v>0.84832203383618898</c:v>
                      </c:pt>
                      <c:pt idx="15">
                        <c:v>0.84931009704803595</c:v>
                      </c:pt>
                      <c:pt idx="16">
                        <c:v>0.84676808386221103</c:v>
                      </c:pt>
                      <c:pt idx="17">
                        <c:v>0.84168837410727104</c:v>
                      </c:pt>
                      <c:pt idx="18">
                        <c:v>0.84342441295229298</c:v>
                      </c:pt>
                      <c:pt idx="19">
                        <c:v>0.838531027192155</c:v>
                      </c:pt>
                      <c:pt idx="20">
                        <c:v>0.84073161047761202</c:v>
                      </c:pt>
                      <c:pt idx="21">
                        <c:v>0.835995283211864</c:v>
                      </c:pt>
                      <c:pt idx="22">
                        <c:v>0.83832204963982904</c:v>
                      </c:pt>
                      <c:pt idx="23">
                        <c:v>0.83370658031433498</c:v>
                      </c:pt>
                      <c:pt idx="24">
                        <c:v>0.83603751754212396</c:v>
                      </c:pt>
                      <c:pt idx="25">
                        <c:v>0.84135085115930597</c:v>
                      </c:pt>
                      <c:pt idx="26">
                        <c:v>0.844734753977474</c:v>
                      </c:pt>
                      <c:pt idx="27">
                        <c:v>0.84663957094059605</c:v>
                      </c:pt>
                      <c:pt idx="28">
                        <c:v>0.84743587695667799</c:v>
                      </c:pt>
                      <c:pt idx="29">
                        <c:v>0.84744870165838604</c:v>
                      </c:pt>
                      <c:pt idx="30">
                        <c:v>0.84707755648154004</c:v>
                      </c:pt>
                      <c:pt idx="31">
                        <c:v>0.84643019208887504</c:v>
                      </c:pt>
                      <c:pt idx="32">
                        <c:v>0.84558541570360302</c:v>
                      </c:pt>
                      <c:pt idx="33">
                        <c:v>0.83194835082876795</c:v>
                      </c:pt>
                      <c:pt idx="34">
                        <c:v>0.82248783412001003</c:v>
                      </c:pt>
                      <c:pt idx="35">
                        <c:v>0.81542844604657705</c:v>
                      </c:pt>
                      <c:pt idx="36">
                        <c:v>0.80985895657553797</c:v>
                      </c:pt>
                      <c:pt idx="37">
                        <c:v>0.80527663419153594</c:v>
                      </c:pt>
                      <c:pt idx="38">
                        <c:v>0.80137515615816002</c:v>
                      </c:pt>
                      <c:pt idx="39">
                        <c:v>0.79795677124854902</c:v>
                      </c:pt>
                      <c:pt idx="40">
                        <c:v>0.79488873275861305</c:v>
                      </c:pt>
                      <c:pt idx="41">
                        <c:v>0.77771831411599301</c:v>
                      </c:pt>
                      <c:pt idx="42">
                        <c:v>0.764694690652443</c:v>
                      </c:pt>
                      <c:pt idx="43">
                        <c:v>0.75428552179749497</c:v>
                      </c:pt>
                      <c:pt idx="44">
                        <c:v>0.74565345308073605</c:v>
                      </c:pt>
                      <c:pt idx="45">
                        <c:v>0.738289929729946</c:v>
                      </c:pt>
                      <c:pt idx="46">
                        <c:v>0.73186366911752998</c:v>
                      </c:pt>
                      <c:pt idx="47">
                        <c:v>0.72614864774399701</c:v>
                      </c:pt>
                      <c:pt idx="48">
                        <c:v>0.72098476583365301</c:v>
                      </c:pt>
                      <c:pt idx="49">
                        <c:v>0.706565773442415</c:v>
                      </c:pt>
                      <c:pt idx="50">
                        <c:v>0.69450040941589897</c:v>
                      </c:pt>
                      <c:pt idx="51">
                        <c:v>0.68414404697990305</c:v>
                      </c:pt>
                      <c:pt idx="52">
                        <c:v>0.67507558928479805</c:v>
                      </c:pt>
                      <c:pt idx="53">
                        <c:v>0.66700519831126304</c:v>
                      </c:pt>
                      <c:pt idx="54">
                        <c:v>0.65972544342581196</c:v>
                      </c:pt>
                      <c:pt idx="55">
                        <c:v>0.65308331927531105</c:v>
                      </c:pt>
                      <c:pt idx="56">
                        <c:v>0.646963218609511</c:v>
                      </c:pt>
                      <c:pt idx="57">
                        <c:v>0.63475988055923405</c:v>
                      </c:pt>
                      <c:pt idx="58">
                        <c:v>0.62398730667695901</c:v>
                      </c:pt>
                      <c:pt idx="59">
                        <c:v>0.61434557958139002</c:v>
                      </c:pt>
                      <c:pt idx="60">
                        <c:v>0.60561631949622496</c:v>
                      </c:pt>
                      <c:pt idx="61">
                        <c:v>0.59763587699537601</c:v>
                      </c:pt>
                      <c:pt idx="62">
                        <c:v>0.59027874030541205</c:v>
                      </c:pt>
                      <c:pt idx="63">
                        <c:v>0.583446792281057</c:v>
                      </c:pt>
                      <c:pt idx="64">
                        <c:v>0.57706209356818605</c:v>
                      </c:pt>
                      <c:pt idx="65">
                        <c:v>0.56536573285682601</c:v>
                      </c:pt>
                      <c:pt idx="66">
                        <c:v>0.55478419414157998</c:v>
                      </c:pt>
                      <c:pt idx="67">
                        <c:v>0.54512194138203096</c:v>
                      </c:pt>
                      <c:pt idx="68">
                        <c:v>0.53622896128265096</c:v>
                      </c:pt>
                      <c:pt idx="69">
                        <c:v>0.52798781749908097</c:v>
                      </c:pt>
                      <c:pt idx="70">
                        <c:v>0.52030500935619906</c:v>
                      </c:pt>
                      <c:pt idx="71">
                        <c:v>0.51310501563813105</c:v>
                      </c:pt>
                      <c:pt idx="72">
                        <c:v>0.50632607642662897</c:v>
                      </c:pt>
                      <c:pt idx="73">
                        <c:v>0.49576973729066198</c:v>
                      </c:pt>
                      <c:pt idx="74">
                        <c:v>0.48605627773071403</c:v>
                      </c:pt>
                      <c:pt idx="75">
                        <c:v>0.477061999042729</c:v>
                      </c:pt>
                      <c:pt idx="76">
                        <c:v>0.468687649482736</c:v>
                      </c:pt>
                      <c:pt idx="77">
                        <c:v>0.460852480998513</c:v>
                      </c:pt>
                      <c:pt idx="78">
                        <c:v>0.45349000694150099</c:v>
                      </c:pt>
                      <c:pt idx="79">
                        <c:v>0.44654490561557197</c:v>
                      </c:pt>
                      <c:pt idx="80">
                        <c:v>0.43997071606375598</c:v>
                      </c:pt>
                      <c:pt idx="81">
                        <c:v>0.430396740791888</c:v>
                      </c:pt>
                      <c:pt idx="82">
                        <c:v>0.421503156206881</c:v>
                      </c:pt>
                      <c:pt idx="83">
                        <c:v>0.41320352166719299</c:v>
                      </c:pt>
                      <c:pt idx="84">
                        <c:v>0.40542656335808502</c:v>
                      </c:pt>
                      <c:pt idx="85">
                        <c:v>0.39811248002550198</c:v>
                      </c:pt>
                      <c:pt idx="86">
                        <c:v>0.39121077973150098</c:v>
                      </c:pt>
                      <c:pt idx="87">
                        <c:v>0.384678489463532</c:v>
                      </c:pt>
                      <c:pt idx="88">
                        <c:v>0.37847877227932702</c:v>
                      </c:pt>
                      <c:pt idx="89">
                        <c:v>0.37002352151574203</c:v>
                      </c:pt>
                      <c:pt idx="90">
                        <c:v>0.36211274737211402</c:v>
                      </c:pt>
                      <c:pt idx="91">
                        <c:v>0.35468570029209601</c:v>
                      </c:pt>
                      <c:pt idx="92">
                        <c:v>0.34769080106766898</c:v>
                      </c:pt>
                      <c:pt idx="93">
                        <c:v>0.34108392681427702</c:v>
                      </c:pt>
                      <c:pt idx="94">
                        <c:v>0.33482707707582499</c:v>
                      </c:pt>
                      <c:pt idx="95">
                        <c:v>0.32888732296190298</c:v>
                      </c:pt>
                      <c:pt idx="96">
                        <c:v>0.323235970112911</c:v>
                      </c:pt>
                      <c:pt idx="97">
                        <c:v>0.31554315856485798</c:v>
                      </c:pt>
                      <c:pt idx="98">
                        <c:v>0.30832739343271998</c:v>
                      </c:pt>
                      <c:pt idx="99">
                        <c:v>0.30153859591578203</c:v>
                      </c:pt>
                      <c:pt idx="100">
                        <c:v>0.29513377321895301</c:v>
                      </c:pt>
                      <c:pt idx="101">
                        <c:v>0.28907578216955299</c:v>
                      </c:pt>
                      <c:pt idx="102">
                        <c:v>0.28333234801313401</c:v>
                      </c:pt>
                      <c:pt idx="103">
                        <c:v>0.27787527777138799</c:v>
                      </c:pt>
                      <c:pt idx="104">
                        <c:v>0.27267982376079097</c:v>
                      </c:pt>
                      <c:pt idx="105">
                        <c:v>0.26568594399037798</c:v>
                      </c:pt>
                      <c:pt idx="106">
                        <c:v>0.25912544439033403</c:v>
                      </c:pt>
                      <c:pt idx="107">
                        <c:v>0.25295396413039001</c:v>
                      </c:pt>
                      <c:pt idx="108">
                        <c:v>0.24713321746653499</c:v>
                      </c:pt>
                      <c:pt idx="109">
                        <c:v>0.24162997450762799</c:v>
                      </c:pt>
                      <c:pt idx="110">
                        <c:v>0.236415243125494</c:v>
                      </c:pt>
                      <c:pt idx="111">
                        <c:v>0.231463606474513</c:v>
                      </c:pt>
                      <c:pt idx="112">
                        <c:v>0.226752682182397</c:v>
                      </c:pt>
                      <c:pt idx="113">
                        <c:v>0.22254425190307101</c:v>
                      </c:pt>
                      <c:pt idx="114">
                        <c:v>0.21850822351666199</c:v>
                      </c:pt>
                      <c:pt idx="115">
                        <c:v>0.214632608460887</c:v>
                      </c:pt>
                      <c:pt idx="116">
                        <c:v>0.21090658228317</c:v>
                      </c:pt>
                      <c:pt idx="117">
                        <c:v>0.207320343243723</c:v>
                      </c:pt>
                      <c:pt idx="118">
                        <c:v>0.20386499124125801</c:v>
                      </c:pt>
                      <c:pt idx="119">
                        <c:v>0.20053242370834101</c:v>
                      </c:pt>
                      <c:pt idx="120">
                        <c:v>0.19731524574616899</c:v>
                      </c:pt>
                      <c:pt idx="121">
                        <c:v>0.193931364980616</c:v>
                      </c:pt>
                      <c:pt idx="122">
                        <c:v>0.19066998858902001</c:v>
                      </c:pt>
                      <c:pt idx="123">
                        <c:v>0.18752369394770499</c:v>
                      </c:pt>
                      <c:pt idx="124">
                        <c:v>0.18448569135333401</c:v>
                      </c:pt>
                      <c:pt idx="125">
                        <c:v>0.181549755823711</c:v>
                      </c:pt>
                      <c:pt idx="126">
                        <c:v>0.17871016764932299</c:v>
                      </c:pt>
                      <c:pt idx="127">
                        <c:v>0.17596166040309699</c:v>
                      </c:pt>
                      <c:pt idx="128">
                        <c:v>0.17329937533096701</c:v>
                      </c:pt>
                      <c:pt idx="129">
                        <c:v>0.17042315023145499</c:v>
                      </c:pt>
                      <c:pt idx="130">
                        <c:v>0.167645446378232</c:v>
                      </c:pt>
                      <c:pt idx="131">
                        <c:v>0.16496072527385</c:v>
                      </c:pt>
                      <c:pt idx="132">
                        <c:v>0.16236388310150601</c:v>
                      </c:pt>
                      <c:pt idx="133">
                        <c:v>0.159850207651694</c:v>
                      </c:pt>
                      <c:pt idx="134">
                        <c:v>0.157415340338106</c:v>
                      </c:pt>
                      <c:pt idx="135">
                        <c:v>0.155055242609559</c:v>
                      </c:pt>
                      <c:pt idx="136">
                        <c:v>0.15276616617122399</c:v>
                      </c:pt>
                      <c:pt idx="137">
                        <c:v>0.15118499406197999</c:v>
                      </c:pt>
                      <c:pt idx="138">
                        <c:v>0.149634014112975</c:v>
                      </c:pt>
                      <c:pt idx="139">
                        <c:v>0.14811231018775001</c:v>
                      </c:pt>
                      <c:pt idx="140">
                        <c:v>0.146619006696106</c:v>
                      </c:pt>
                      <c:pt idx="141">
                        <c:v>0.145153266167662</c:v>
                      </c:pt>
                      <c:pt idx="142">
                        <c:v>0.14371428700886901</c:v>
                      </c:pt>
                      <c:pt idx="143">
                        <c:v>0.142301301426877</c:v>
                      </c:pt>
                      <c:pt idx="144">
                        <c:v>0.14091357350536701</c:v>
                      </c:pt>
                      <c:pt idx="145">
                        <c:v>0.14019167807329799</c:v>
                      </c:pt>
                      <c:pt idx="146">
                        <c:v>0.13947017609180201</c:v>
                      </c:pt>
                      <c:pt idx="147">
                        <c:v>0.13874939042356099</c:v>
                      </c:pt>
                      <c:pt idx="148">
                        <c:v>0.13802962089991699</c:v>
                      </c:pt>
                      <c:pt idx="149">
                        <c:v>0.13731114583103099</c:v>
                      </c:pt>
                      <c:pt idx="150">
                        <c:v>0.13659422341229799</c:v>
                      </c:pt>
                      <c:pt idx="151">
                        <c:v>0.13587909303465101</c:v>
                      </c:pt>
                      <c:pt idx="152">
                        <c:v>0.13516597650575601</c:v>
                      </c:pt>
                      <c:pt idx="153">
                        <c:v>0.13482774688250301</c:v>
                      </c:pt>
                      <c:pt idx="154">
                        <c:v>0.134484773105811</c:v>
                      </c:pt>
                      <c:pt idx="155">
                        <c:v>0.134137337125595</c:v>
                      </c:pt>
                      <c:pt idx="156">
                        <c:v>0.13378570853234001</c:v>
                      </c:pt>
                      <c:pt idx="157">
                        <c:v>0.13343014511593701</c:v>
                      </c:pt>
                      <c:pt idx="158">
                        <c:v>0.133070893397429</c:v>
                      </c:pt>
                      <c:pt idx="159">
                        <c:v>0.13270818913506599</c:v>
                      </c:pt>
                      <c:pt idx="160">
                        <c:v>0.132342257806008</c:v>
                      </c:pt>
                      <c:pt idx="161">
                        <c:v>0.13214839003026099</c:v>
                      </c:pt>
                      <c:pt idx="162">
                        <c:v>0.131953722577724</c:v>
                      </c:pt>
                      <c:pt idx="163">
                        <c:v>0.13175828643021301</c:v>
                      </c:pt>
                      <c:pt idx="164">
                        <c:v>0.13156211181937</c:v>
                      </c:pt>
                      <c:pt idx="165">
                        <c:v>0.131365228245136</c:v>
                      </c:pt>
                      <c:pt idx="166">
                        <c:v>0.131167664493754</c:v>
                      </c:pt>
                      <c:pt idx="167">
                        <c:v>0.13096944865528701</c:v>
                      </c:pt>
                      <c:pt idx="168">
                        <c:v>0.13077060814067701</c:v>
                      </c:pt>
                      <c:pt idx="169">
                        <c:v>0.13063947990925601</c:v>
                      </c:pt>
                      <c:pt idx="170">
                        <c:v>0.13050847268683199</c:v>
                      </c:pt>
                      <c:pt idx="171">
                        <c:v>0.130377587616957</c:v>
                      </c:pt>
                      <c:pt idx="172">
                        <c:v>0.13024682582416899</c:v>
                      </c:pt>
                      <c:pt idx="173">
                        <c:v>0.130116188414306</c:v>
                      </c:pt>
                      <c:pt idx="174">
                        <c:v>0.12998567647379999</c:v>
                      </c:pt>
                      <c:pt idx="175">
                        <c:v>0.12985529107067501</c:v>
                      </c:pt>
                      <c:pt idx="176">
                        <c:v>0.12972503325561499</c:v>
                      </c:pt>
                      <c:pt idx="177">
                        <c:v>0.121241166357953</c:v>
                      </c:pt>
                      <c:pt idx="178">
                        <c:v>0.119036289884248</c:v>
                      </c:pt>
                      <c:pt idx="179">
                        <c:v>0.116912437230049</c:v>
                      </c:pt>
                      <c:pt idx="180">
                        <c:v>0.11486018871932401</c:v>
                      </c:pt>
                      <c:pt idx="181">
                        <c:v>0.112878371078103</c:v>
                      </c:pt>
                      <c:pt idx="182">
                        <c:v>0.11097036971181699</c:v>
                      </c:pt>
                      <c:pt idx="183">
                        <c:v>0.109125142449121</c:v>
                      </c:pt>
                      <c:pt idx="184">
                        <c:v>0.107336058991786</c:v>
                      </c:pt>
                      <c:pt idx="185">
                        <c:v>0.105614344352305</c:v>
                      </c:pt>
                      <c:pt idx="186">
                        <c:v>0.103944270306408</c:v>
                      </c:pt>
                      <c:pt idx="187">
                        <c:v>0.102324786452739</c:v>
                      </c:pt>
                      <c:pt idx="188">
                        <c:v>0.10075619571836</c:v>
                      </c:pt>
                      <c:pt idx="189">
                        <c:v>9.9231216337342096E-2</c:v>
                      </c:pt>
                      <c:pt idx="190">
                        <c:v>9.7767139922590701E-2</c:v>
                      </c:pt>
                      <c:pt idx="191">
                        <c:v>9.63437554327118E-2</c:v>
                      </c:pt>
                      <c:pt idx="192">
                        <c:v>9.4986432879202803E-2</c:v>
                      </c:pt>
                      <c:pt idx="193">
                        <c:v>9.3657373331155994E-2</c:v>
                      </c:pt>
                      <c:pt idx="194">
                        <c:v>9.2356102529282696E-2</c:v>
                      </c:pt>
                      <c:pt idx="195">
                        <c:v>9.10902940567304E-2</c:v>
                      </c:pt>
                      <c:pt idx="196">
                        <c:v>8.9859220396783193E-2</c:v>
                      </c:pt>
                      <c:pt idx="197">
                        <c:v>8.8690174518232204E-2</c:v>
                      </c:pt>
                      <c:pt idx="198">
                        <c:v>8.7524445327294004E-2</c:v>
                      </c:pt>
                      <c:pt idx="199">
                        <c:v>8.6389940727353606E-2</c:v>
                      </c:pt>
                      <c:pt idx="200">
                        <c:v>8.5285642615197998E-2</c:v>
                      </c:pt>
                      <c:pt idx="201">
                        <c:v>8.4210831526326801E-2</c:v>
                      </c:pt>
                      <c:pt idx="202">
                        <c:v>8.3162556253205094E-2</c:v>
                      </c:pt>
                      <c:pt idx="203">
                        <c:v>8.2139999641051703E-2</c:v>
                      </c:pt>
                      <c:pt idx="204">
                        <c:v>8.1144278209777307E-2</c:v>
                      </c:pt>
                      <c:pt idx="205">
                        <c:v>8.0172788974219394E-2</c:v>
                      </c:pt>
                      <c:pt idx="206">
                        <c:v>7.9279026134214503E-2</c:v>
                      </c:pt>
                      <c:pt idx="207">
                        <c:v>7.8351893988841306E-2</c:v>
                      </c:pt>
                      <c:pt idx="208">
                        <c:v>7.7448043423118298E-2</c:v>
                      </c:pt>
                      <c:pt idx="209">
                        <c:v>7.6550841682928694E-2</c:v>
                      </c:pt>
                      <c:pt idx="210">
                        <c:v>7.5674711412959506E-2</c:v>
                      </c:pt>
                      <c:pt idx="211">
                        <c:v>7.4817846671203697E-2</c:v>
                      </c:pt>
                      <c:pt idx="212">
                        <c:v>7.3980163718022199E-2</c:v>
                      </c:pt>
                      <c:pt idx="213">
                        <c:v>7.3162740018094904E-2</c:v>
                      </c:pt>
                      <c:pt idx="214">
                        <c:v>7.2362845066653705E-2</c:v>
                      </c:pt>
                      <c:pt idx="215">
                        <c:v>7.1579903704033304E-2</c:v>
                      </c:pt>
                      <c:pt idx="216">
                        <c:v>7.0814041529358093E-2</c:v>
                      </c:pt>
                      <c:pt idx="217">
                        <c:v>7.0066355858848905E-2</c:v>
                      </c:pt>
                      <c:pt idx="218">
                        <c:v>6.9333332284216606E-2</c:v>
                      </c:pt>
                      <c:pt idx="219">
                        <c:v>6.86185353059518E-2</c:v>
                      </c:pt>
                      <c:pt idx="220">
                        <c:v>6.7915758922288905E-2</c:v>
                      </c:pt>
                      <c:pt idx="221">
                        <c:v>6.7225542935977101E-2</c:v>
                      </c:pt>
                      <c:pt idx="222">
                        <c:v>6.6550628154062805E-2</c:v>
                      </c:pt>
                      <c:pt idx="223">
                        <c:v>6.5889499420115794E-2</c:v>
                      </c:pt>
                      <c:pt idx="224">
                        <c:v>6.5242061731701897E-2</c:v>
                      </c:pt>
                      <c:pt idx="225">
                        <c:v>6.4605629385969005E-2</c:v>
                      </c:pt>
                      <c:pt idx="226">
                        <c:v>6.3991844053538804E-2</c:v>
                      </c:pt>
                      <c:pt idx="227">
                        <c:v>6.3405057024130101E-2</c:v>
                      </c:pt>
                      <c:pt idx="228">
                        <c:v>6.2803382590225096E-2</c:v>
                      </c:pt>
                      <c:pt idx="229">
                        <c:v>6.2212748861914698E-2</c:v>
                      </c:pt>
                      <c:pt idx="230">
                        <c:v>6.1632057335497398E-2</c:v>
                      </c:pt>
                      <c:pt idx="231">
                        <c:v>6.10651855946623E-2</c:v>
                      </c:pt>
                      <c:pt idx="232">
                        <c:v>6.05126747461283E-2</c:v>
                      </c:pt>
                      <c:pt idx="233">
                        <c:v>5.9964765531203799E-2</c:v>
                      </c:pt>
                      <c:pt idx="234">
                        <c:v>5.9432314535504002E-2</c:v>
                      </c:pt>
                      <c:pt idx="235">
                        <c:v>5.8893764078025802E-2</c:v>
                      </c:pt>
                      <c:pt idx="236">
                        <c:v>5.83757334502156E-2</c:v>
                      </c:pt>
                      <c:pt idx="237">
                        <c:v>5.7866554317679203E-2</c:v>
                      </c:pt>
                      <c:pt idx="238">
                        <c:v>5.7366654969833897E-2</c:v>
                      </c:pt>
                      <c:pt idx="239">
                        <c:v>5.68758002961266E-2</c:v>
                      </c:pt>
                      <c:pt idx="240">
                        <c:v>5.6388775561630702E-2</c:v>
                      </c:pt>
                      <c:pt idx="241">
                        <c:v>5.5913922140921599E-2</c:v>
                      </c:pt>
                      <c:pt idx="242">
                        <c:v>5.54481196099895E-2</c:v>
                      </c:pt>
                      <c:pt idx="243">
                        <c:v>5.49909912435965E-2</c:v>
                      </c:pt>
                      <c:pt idx="244">
                        <c:v>5.4542290610037798E-2</c:v>
                      </c:pt>
                      <c:pt idx="245">
                        <c:v>5.4099343818107999E-2</c:v>
                      </c:pt>
                      <c:pt idx="246">
                        <c:v>5.3663838499198403E-2</c:v>
                      </c:pt>
                      <c:pt idx="247">
                        <c:v>5.3237828508570499E-2</c:v>
                      </c:pt>
                      <c:pt idx="248">
                        <c:v>5.2812020173427697E-2</c:v>
                      </c:pt>
                      <c:pt idx="249">
                        <c:v>5.23970098788335E-2</c:v>
                      </c:pt>
                      <c:pt idx="250">
                        <c:v>5.1989053502098301E-2</c:v>
                      </c:pt>
                      <c:pt idx="251">
                        <c:v>5.15915231632285E-2</c:v>
                      </c:pt>
                      <c:pt idx="252">
                        <c:v>5.1195430554908501E-2</c:v>
                      </c:pt>
                      <c:pt idx="253">
                        <c:v>5.0804316746524102E-2</c:v>
                      </c:pt>
                      <c:pt idx="254">
                        <c:v>5.0421473374521297E-2</c:v>
                      </c:pt>
                      <c:pt idx="255">
                        <c:v>5.0043954860088002E-2</c:v>
                      </c:pt>
                      <c:pt idx="256">
                        <c:v>4.9671143975266403E-2</c:v>
                      </c:pt>
                      <c:pt idx="257">
                        <c:v>4.9302612516560401E-2</c:v>
                      </c:pt>
                      <c:pt idx="258">
                        <c:v>4.8937755063173403E-2</c:v>
                      </c:pt>
                      <c:pt idx="259">
                        <c:v>4.8579632551617097E-2</c:v>
                      </c:pt>
                      <c:pt idx="260">
                        <c:v>4.82256543253664E-2</c:v>
                      </c:pt>
                      <c:pt idx="261">
                        <c:v>4.7874445523530901E-2</c:v>
                      </c:pt>
                      <c:pt idx="262">
                        <c:v>4.7522340978900297E-2</c:v>
                      </c:pt>
                      <c:pt idx="263">
                        <c:v>4.7183881718216802E-2</c:v>
                      </c:pt>
                      <c:pt idx="264">
                        <c:v>4.6850486364719598E-2</c:v>
                      </c:pt>
                      <c:pt idx="265">
                        <c:v>4.6521789844684802E-2</c:v>
                      </c:pt>
                      <c:pt idx="266">
                        <c:v>4.6197513522158298E-2</c:v>
                      </c:pt>
                      <c:pt idx="267">
                        <c:v>4.5877325552515599E-2</c:v>
                      </c:pt>
                      <c:pt idx="268">
                        <c:v>4.55624074626668E-2</c:v>
                      </c:pt>
                      <c:pt idx="269">
                        <c:v>4.5250964661604498E-2</c:v>
                      </c:pt>
                      <c:pt idx="270">
                        <c:v>4.4943839331876803E-2</c:v>
                      </c:pt>
                      <c:pt idx="271">
                        <c:v>4.4641024610442198E-2</c:v>
                      </c:pt>
                      <c:pt idx="272">
                        <c:v>4.4340361355677101E-2</c:v>
                      </c:pt>
                      <c:pt idx="273">
                        <c:v>4.4042068341287099E-2</c:v>
                      </c:pt>
                      <c:pt idx="274">
                        <c:v>4.3751309435308E-2</c:v>
                      </c:pt>
                      <c:pt idx="275">
                        <c:v>4.3464414818115298E-2</c:v>
                      </c:pt>
                      <c:pt idx="276">
                        <c:v>4.3180346766234799E-2</c:v>
                      </c:pt>
                      <c:pt idx="277">
                        <c:v>4.2901519115466101E-2</c:v>
                      </c:pt>
                      <c:pt idx="278">
                        <c:v>4.2626405406738697E-2</c:v>
                      </c:pt>
                      <c:pt idx="279">
                        <c:v>4.23538269287103E-2</c:v>
                      </c:pt>
                      <c:pt idx="280">
                        <c:v>4.2084849777361703E-2</c:v>
                      </c:pt>
                      <c:pt idx="281">
                        <c:v>4.1820040742692598E-2</c:v>
                      </c:pt>
                      <c:pt idx="282">
                        <c:v>4.1557966873827401E-2</c:v>
                      </c:pt>
                      <c:pt idx="283">
                        <c:v>4.1305086025152697E-2</c:v>
                      </c:pt>
                      <c:pt idx="284">
                        <c:v>4.1053934456389503E-2</c:v>
                      </c:pt>
                      <c:pt idx="285">
                        <c:v>4.0803829738350103E-2</c:v>
                      </c:pt>
                      <c:pt idx="286">
                        <c:v>4.0555223064338897E-2</c:v>
                      </c:pt>
                      <c:pt idx="287">
                        <c:v>4.0321390763085899E-2</c:v>
                      </c:pt>
                      <c:pt idx="288">
                        <c:v>4.0077465849766299E-2</c:v>
                      </c:pt>
                      <c:pt idx="289">
                        <c:v>3.9839818159641799E-2</c:v>
                      </c:pt>
                      <c:pt idx="290">
                        <c:v>3.9604795099087799E-2</c:v>
                      </c:pt>
                      <c:pt idx="291">
                        <c:v>3.9372631995501998E-2</c:v>
                      </c:pt>
                      <c:pt idx="292">
                        <c:v>3.9143495867113499E-2</c:v>
                      </c:pt>
                      <c:pt idx="293">
                        <c:v>3.8917490242241601E-2</c:v>
                      </c:pt>
                      <c:pt idx="294">
                        <c:v>3.8694666470717898E-2</c:v>
                      </c:pt>
                      <c:pt idx="295">
                        <c:v>3.8475036432852702E-2</c:v>
                      </c:pt>
                      <c:pt idx="296">
                        <c:v>3.8257041566411999E-2</c:v>
                      </c:pt>
                      <c:pt idx="297">
                        <c:v>3.8041280565387997E-2</c:v>
                      </c:pt>
                      <c:pt idx="298">
                        <c:v>3.7827935760414703E-2</c:v>
                      </c:pt>
                      <c:pt idx="299">
                        <c:v>3.7618021172745097E-2</c:v>
                      </c:pt>
                      <c:pt idx="300">
                        <c:v>3.74100254487E-2</c:v>
                      </c:pt>
                      <c:pt idx="301">
                        <c:v>3.7204153017325998E-2</c:v>
                      </c:pt>
                      <c:pt idx="302">
                        <c:v>3.7000485612311999E-2</c:v>
                      </c:pt>
                      <c:pt idx="303">
                        <c:v>3.6832818516807302E-2</c:v>
                      </c:pt>
                      <c:pt idx="304">
                        <c:v>3.6667246961861001E-2</c:v>
                      </c:pt>
                    </c:numCache>
                  </c:numRef>
                </c:yVal>
                <c:smooth val="1"/>
              </c15:ser>
            </c15:filteredScatterSeries>
            <c15:filteredScatterSeries>
              <c15:ser>
                <c:idx val="13"/>
                <c:order val="11"/>
                <c:tx>
                  <c:strRef>
                    <c:extLst xmlns:c15="http://schemas.microsoft.com/office/drawing/2012/chart">
                      <c:ext xmlns:c15="http://schemas.microsoft.com/office/drawing/2012/chart" uri="{02D57815-91ED-43cb-92C2-25804820EDAC}">
                        <c15:formulaRef>
                          <c15:sqref>dwtr_exterior_warm!$I$1:$I$2</c15:sqref>
                        </c15:formulaRef>
                      </c:ext>
                    </c:extLst>
                    <c:strCache>
                      <c:ptCount val="2"/>
                      <c:pt idx="0">
                        <c:v>Warm</c:v>
                      </c:pt>
                      <c:pt idx="1">
                        <c:v>Froude Number</c:v>
                      </c:pt>
                    </c:strCache>
                  </c:strRef>
                </c:tx>
                <c:spPr>
                  <a:ln w="19050" cap="rnd">
                    <a:solidFill>
                      <a:schemeClr val="accent2">
                        <a:lumMod val="80000"/>
                        <a:lumOff val="2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dwtr_exterior_warm!$A$3:$A$307</c15:sqref>
                        </c15:formulaRef>
                      </c:ext>
                    </c:extLst>
                    <c:numCache>
                      <c:formatCode>General</c:formatCode>
                      <c:ptCount val="30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32.25</c:v>
                      </c:pt>
                      <c:pt idx="130">
                        <c:v>32.5</c:v>
                      </c:pt>
                      <c:pt idx="131">
                        <c:v>32.75</c:v>
                      </c:pt>
                      <c:pt idx="132">
                        <c:v>33</c:v>
                      </c:pt>
                      <c:pt idx="133">
                        <c:v>33.25</c:v>
                      </c:pt>
                      <c:pt idx="134">
                        <c:v>33.5</c:v>
                      </c:pt>
                      <c:pt idx="135">
                        <c:v>33.75</c:v>
                      </c:pt>
                      <c:pt idx="136">
                        <c:v>34</c:v>
                      </c:pt>
                      <c:pt idx="137">
                        <c:v>34.25</c:v>
                      </c:pt>
                      <c:pt idx="138">
                        <c:v>34.5</c:v>
                      </c:pt>
                      <c:pt idx="139">
                        <c:v>34.75</c:v>
                      </c:pt>
                      <c:pt idx="140">
                        <c:v>35</c:v>
                      </c:pt>
                      <c:pt idx="141">
                        <c:v>35.25</c:v>
                      </c:pt>
                      <c:pt idx="142">
                        <c:v>35.5</c:v>
                      </c:pt>
                      <c:pt idx="143">
                        <c:v>35.75</c:v>
                      </c:pt>
                      <c:pt idx="144">
                        <c:v>36</c:v>
                      </c:pt>
                      <c:pt idx="145">
                        <c:v>36.25</c:v>
                      </c:pt>
                      <c:pt idx="146">
                        <c:v>36.5</c:v>
                      </c:pt>
                      <c:pt idx="147">
                        <c:v>36.75</c:v>
                      </c:pt>
                      <c:pt idx="148">
                        <c:v>37</c:v>
                      </c:pt>
                      <c:pt idx="149">
                        <c:v>37.25</c:v>
                      </c:pt>
                      <c:pt idx="150">
                        <c:v>37.5</c:v>
                      </c:pt>
                      <c:pt idx="151">
                        <c:v>37.75</c:v>
                      </c:pt>
                      <c:pt idx="152">
                        <c:v>38</c:v>
                      </c:pt>
                      <c:pt idx="153">
                        <c:v>38.25</c:v>
                      </c:pt>
                      <c:pt idx="154">
                        <c:v>38.5</c:v>
                      </c:pt>
                      <c:pt idx="155">
                        <c:v>38.75</c:v>
                      </c:pt>
                      <c:pt idx="156">
                        <c:v>39</c:v>
                      </c:pt>
                      <c:pt idx="157">
                        <c:v>39.25</c:v>
                      </c:pt>
                      <c:pt idx="158">
                        <c:v>39.5</c:v>
                      </c:pt>
                      <c:pt idx="159">
                        <c:v>39.75</c:v>
                      </c:pt>
                      <c:pt idx="160">
                        <c:v>40</c:v>
                      </c:pt>
                      <c:pt idx="161">
                        <c:v>40.25</c:v>
                      </c:pt>
                      <c:pt idx="162">
                        <c:v>40.5</c:v>
                      </c:pt>
                      <c:pt idx="163">
                        <c:v>40.75</c:v>
                      </c:pt>
                      <c:pt idx="164">
                        <c:v>41</c:v>
                      </c:pt>
                      <c:pt idx="165">
                        <c:v>41.25</c:v>
                      </c:pt>
                      <c:pt idx="166">
                        <c:v>41.5</c:v>
                      </c:pt>
                      <c:pt idx="167">
                        <c:v>41.75</c:v>
                      </c:pt>
                      <c:pt idx="168">
                        <c:v>42</c:v>
                      </c:pt>
                      <c:pt idx="169">
                        <c:v>42.25</c:v>
                      </c:pt>
                      <c:pt idx="170">
                        <c:v>42.5</c:v>
                      </c:pt>
                      <c:pt idx="171">
                        <c:v>42.75</c:v>
                      </c:pt>
                      <c:pt idx="172">
                        <c:v>43</c:v>
                      </c:pt>
                      <c:pt idx="173">
                        <c:v>43.25</c:v>
                      </c:pt>
                      <c:pt idx="174">
                        <c:v>43.5</c:v>
                      </c:pt>
                      <c:pt idx="175">
                        <c:v>43.75</c:v>
                      </c:pt>
                      <c:pt idx="176">
                        <c:v>44</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pt idx="225">
                        <c:v>61.25</c:v>
                      </c:pt>
                      <c:pt idx="226">
                        <c:v>61.5</c:v>
                      </c:pt>
                      <c:pt idx="227">
                        <c:v>61.75</c:v>
                      </c:pt>
                      <c:pt idx="228">
                        <c:v>62</c:v>
                      </c:pt>
                      <c:pt idx="229">
                        <c:v>62.25</c:v>
                      </c:pt>
                      <c:pt idx="230">
                        <c:v>62.5</c:v>
                      </c:pt>
                      <c:pt idx="231">
                        <c:v>62.75</c:v>
                      </c:pt>
                      <c:pt idx="232">
                        <c:v>63</c:v>
                      </c:pt>
                      <c:pt idx="233">
                        <c:v>63.25</c:v>
                      </c:pt>
                      <c:pt idx="234">
                        <c:v>63.5</c:v>
                      </c:pt>
                      <c:pt idx="235">
                        <c:v>63.75</c:v>
                      </c:pt>
                      <c:pt idx="236">
                        <c:v>64</c:v>
                      </c:pt>
                      <c:pt idx="237">
                        <c:v>64.25</c:v>
                      </c:pt>
                      <c:pt idx="238">
                        <c:v>64.5</c:v>
                      </c:pt>
                      <c:pt idx="239">
                        <c:v>64.75</c:v>
                      </c:pt>
                      <c:pt idx="240">
                        <c:v>65</c:v>
                      </c:pt>
                      <c:pt idx="241">
                        <c:v>65.25</c:v>
                      </c:pt>
                      <c:pt idx="242">
                        <c:v>65.5</c:v>
                      </c:pt>
                      <c:pt idx="243">
                        <c:v>65.75</c:v>
                      </c:pt>
                      <c:pt idx="244">
                        <c:v>66</c:v>
                      </c:pt>
                      <c:pt idx="245">
                        <c:v>66.25</c:v>
                      </c:pt>
                      <c:pt idx="246">
                        <c:v>66.5</c:v>
                      </c:pt>
                      <c:pt idx="247">
                        <c:v>66.75</c:v>
                      </c:pt>
                      <c:pt idx="248">
                        <c:v>67</c:v>
                      </c:pt>
                      <c:pt idx="249">
                        <c:v>67.25</c:v>
                      </c:pt>
                      <c:pt idx="250">
                        <c:v>67.5</c:v>
                      </c:pt>
                      <c:pt idx="251">
                        <c:v>67.75</c:v>
                      </c:pt>
                      <c:pt idx="252">
                        <c:v>68</c:v>
                      </c:pt>
                      <c:pt idx="253">
                        <c:v>68.25</c:v>
                      </c:pt>
                      <c:pt idx="254">
                        <c:v>68.5</c:v>
                      </c:pt>
                      <c:pt idx="255">
                        <c:v>68.75</c:v>
                      </c:pt>
                      <c:pt idx="256">
                        <c:v>69</c:v>
                      </c:pt>
                      <c:pt idx="257">
                        <c:v>69.25</c:v>
                      </c:pt>
                      <c:pt idx="258">
                        <c:v>69.5</c:v>
                      </c:pt>
                      <c:pt idx="259">
                        <c:v>69.75</c:v>
                      </c:pt>
                      <c:pt idx="260">
                        <c:v>70</c:v>
                      </c:pt>
                      <c:pt idx="261">
                        <c:v>70.25</c:v>
                      </c:pt>
                      <c:pt idx="262">
                        <c:v>70.5</c:v>
                      </c:pt>
                      <c:pt idx="263">
                        <c:v>70.75</c:v>
                      </c:pt>
                      <c:pt idx="264">
                        <c:v>71</c:v>
                      </c:pt>
                      <c:pt idx="265">
                        <c:v>71.25</c:v>
                      </c:pt>
                      <c:pt idx="266">
                        <c:v>71.5</c:v>
                      </c:pt>
                      <c:pt idx="267">
                        <c:v>71.75</c:v>
                      </c:pt>
                      <c:pt idx="268">
                        <c:v>72</c:v>
                      </c:pt>
                      <c:pt idx="269">
                        <c:v>72.25</c:v>
                      </c:pt>
                      <c:pt idx="270">
                        <c:v>72.5</c:v>
                      </c:pt>
                      <c:pt idx="271">
                        <c:v>72.75</c:v>
                      </c:pt>
                      <c:pt idx="272">
                        <c:v>73</c:v>
                      </c:pt>
                      <c:pt idx="273">
                        <c:v>73.25</c:v>
                      </c:pt>
                      <c:pt idx="274">
                        <c:v>73.5</c:v>
                      </c:pt>
                      <c:pt idx="275">
                        <c:v>73.75</c:v>
                      </c:pt>
                      <c:pt idx="276">
                        <c:v>74</c:v>
                      </c:pt>
                      <c:pt idx="277">
                        <c:v>74.25</c:v>
                      </c:pt>
                      <c:pt idx="278">
                        <c:v>74.5</c:v>
                      </c:pt>
                      <c:pt idx="279">
                        <c:v>74.75</c:v>
                      </c:pt>
                      <c:pt idx="280">
                        <c:v>75</c:v>
                      </c:pt>
                      <c:pt idx="281">
                        <c:v>75.25</c:v>
                      </c:pt>
                      <c:pt idx="282">
                        <c:v>75.5</c:v>
                      </c:pt>
                      <c:pt idx="283">
                        <c:v>75.75</c:v>
                      </c:pt>
                      <c:pt idx="284">
                        <c:v>76</c:v>
                      </c:pt>
                      <c:pt idx="285">
                        <c:v>76.25</c:v>
                      </c:pt>
                      <c:pt idx="286">
                        <c:v>76.5</c:v>
                      </c:pt>
                      <c:pt idx="287">
                        <c:v>76.75</c:v>
                      </c:pt>
                      <c:pt idx="288">
                        <c:v>77</c:v>
                      </c:pt>
                      <c:pt idx="289">
                        <c:v>77.25</c:v>
                      </c:pt>
                      <c:pt idx="290">
                        <c:v>77.5</c:v>
                      </c:pt>
                      <c:pt idx="291">
                        <c:v>77.75</c:v>
                      </c:pt>
                      <c:pt idx="292">
                        <c:v>78</c:v>
                      </c:pt>
                      <c:pt idx="293">
                        <c:v>78.25</c:v>
                      </c:pt>
                      <c:pt idx="294">
                        <c:v>78.5</c:v>
                      </c:pt>
                      <c:pt idx="295">
                        <c:v>78.75</c:v>
                      </c:pt>
                      <c:pt idx="296">
                        <c:v>79</c:v>
                      </c:pt>
                      <c:pt idx="297">
                        <c:v>79.25</c:v>
                      </c:pt>
                      <c:pt idx="298">
                        <c:v>79.5</c:v>
                      </c:pt>
                      <c:pt idx="299">
                        <c:v>79.75</c:v>
                      </c:pt>
                      <c:pt idx="300">
                        <c:v>80</c:v>
                      </c:pt>
                      <c:pt idx="301">
                        <c:v>80.25</c:v>
                      </c:pt>
                      <c:pt idx="302">
                        <c:v>80.5</c:v>
                      </c:pt>
                      <c:pt idx="303">
                        <c:v>80.75</c:v>
                      </c:pt>
                      <c:pt idx="304">
                        <c:v>81</c:v>
                      </c:pt>
                    </c:numCache>
                  </c:numRef>
                </c:xVal>
                <c:yVal>
                  <c:numRef>
                    <c:extLst xmlns:c15="http://schemas.microsoft.com/office/drawing/2012/chart">
                      <c:ext xmlns:c15="http://schemas.microsoft.com/office/drawing/2012/chart" uri="{02D57815-91ED-43cb-92C2-25804820EDAC}">
                        <c15:formulaRef>
                          <c15:sqref>dwtr_exterior_warm!$I$3:$I$307</c15:sqref>
                        </c15:formulaRef>
                      </c:ext>
                    </c:extLst>
                    <c:numCache>
                      <c:formatCode>General</c:formatCode>
                      <c:ptCount val="305"/>
                      <c:pt idx="0">
                        <c:v>0.78554948561670002</c:v>
                      </c:pt>
                      <c:pt idx="1">
                        <c:v>0.76803333510272498</c:v>
                      </c:pt>
                      <c:pt idx="2">
                        <c:v>0.75440531551607704</c:v>
                      </c:pt>
                      <c:pt idx="3">
                        <c:v>0.743214945768087</c:v>
                      </c:pt>
                      <c:pt idx="4">
                        <c:v>0.73365025019049801</c:v>
                      </c:pt>
                      <c:pt idx="5">
                        <c:v>0.72521412071222002</c:v>
                      </c:pt>
                      <c:pt idx="6">
                        <c:v>0.71771377052143104</c:v>
                      </c:pt>
                      <c:pt idx="7">
                        <c:v>0.71079790649277996</c:v>
                      </c:pt>
                      <c:pt idx="8">
                        <c:v>0.70431741546174198</c:v>
                      </c:pt>
                      <c:pt idx="9">
                        <c:v>0.74061361595551001</c:v>
                      </c:pt>
                      <c:pt idx="10">
                        <c:v>0.77415805525530801</c:v>
                      </c:pt>
                      <c:pt idx="11">
                        <c:v>0.80336841894938404</c:v>
                      </c:pt>
                      <c:pt idx="12">
                        <c:v>0.82628290160728002</c:v>
                      </c:pt>
                      <c:pt idx="13">
                        <c:v>0.84128022517582302</c:v>
                      </c:pt>
                      <c:pt idx="14">
                        <c:v>0.84832203383618898</c:v>
                      </c:pt>
                      <c:pt idx="15">
                        <c:v>0.84931009704803595</c:v>
                      </c:pt>
                      <c:pt idx="16">
                        <c:v>0.84676808386221103</c:v>
                      </c:pt>
                      <c:pt idx="17">
                        <c:v>0.84168837410727104</c:v>
                      </c:pt>
                      <c:pt idx="18">
                        <c:v>0.84342441295229298</c:v>
                      </c:pt>
                      <c:pt idx="19">
                        <c:v>0.838531027192155</c:v>
                      </c:pt>
                      <c:pt idx="20">
                        <c:v>0.84073161047761202</c:v>
                      </c:pt>
                      <c:pt idx="21">
                        <c:v>0.835995283211864</c:v>
                      </c:pt>
                      <c:pt idx="22">
                        <c:v>0.83832204963982904</c:v>
                      </c:pt>
                      <c:pt idx="23">
                        <c:v>0.83370658031433498</c:v>
                      </c:pt>
                      <c:pt idx="24">
                        <c:v>0.83603751754212396</c:v>
                      </c:pt>
                      <c:pt idx="25">
                        <c:v>0.84135085115930597</c:v>
                      </c:pt>
                      <c:pt idx="26">
                        <c:v>0.844734753977474</c:v>
                      </c:pt>
                      <c:pt idx="27">
                        <c:v>0.84663957094059605</c:v>
                      </c:pt>
                      <c:pt idx="28">
                        <c:v>0.84743587695667799</c:v>
                      </c:pt>
                      <c:pt idx="29">
                        <c:v>0.84744870165838604</c:v>
                      </c:pt>
                      <c:pt idx="30">
                        <c:v>0.84707755648154004</c:v>
                      </c:pt>
                      <c:pt idx="31">
                        <c:v>0.84643019208887504</c:v>
                      </c:pt>
                      <c:pt idx="32">
                        <c:v>0.84558541570360302</c:v>
                      </c:pt>
                      <c:pt idx="33">
                        <c:v>0.83194835082876795</c:v>
                      </c:pt>
                      <c:pt idx="34">
                        <c:v>0.82248783412001003</c:v>
                      </c:pt>
                      <c:pt idx="35">
                        <c:v>0.81542844604657705</c:v>
                      </c:pt>
                      <c:pt idx="36">
                        <c:v>0.80985895657553797</c:v>
                      </c:pt>
                      <c:pt idx="37">
                        <c:v>0.80527663419153594</c:v>
                      </c:pt>
                      <c:pt idx="38">
                        <c:v>0.80137515615816002</c:v>
                      </c:pt>
                      <c:pt idx="39">
                        <c:v>0.79795677124854902</c:v>
                      </c:pt>
                      <c:pt idx="40">
                        <c:v>0.79488873275861305</c:v>
                      </c:pt>
                      <c:pt idx="41">
                        <c:v>0.77771831411599301</c:v>
                      </c:pt>
                      <c:pt idx="42">
                        <c:v>0.764694690652443</c:v>
                      </c:pt>
                      <c:pt idx="43">
                        <c:v>0.75428552179749497</c:v>
                      </c:pt>
                      <c:pt idx="44">
                        <c:v>0.74565345308073605</c:v>
                      </c:pt>
                      <c:pt idx="45">
                        <c:v>0.738289929729946</c:v>
                      </c:pt>
                      <c:pt idx="46">
                        <c:v>0.73186366911752998</c:v>
                      </c:pt>
                      <c:pt idx="47">
                        <c:v>0.72614864774399701</c:v>
                      </c:pt>
                      <c:pt idx="48">
                        <c:v>0.72098476583365301</c:v>
                      </c:pt>
                      <c:pt idx="49">
                        <c:v>0.706565773442415</c:v>
                      </c:pt>
                      <c:pt idx="50">
                        <c:v>0.69450040941589897</c:v>
                      </c:pt>
                      <c:pt idx="51">
                        <c:v>0.68414404697990305</c:v>
                      </c:pt>
                      <c:pt idx="52">
                        <c:v>0.67507558928479805</c:v>
                      </c:pt>
                      <c:pt idx="53">
                        <c:v>0.66700519831126304</c:v>
                      </c:pt>
                      <c:pt idx="54">
                        <c:v>0.65972544342581196</c:v>
                      </c:pt>
                      <c:pt idx="55">
                        <c:v>0.65308331927531105</c:v>
                      </c:pt>
                      <c:pt idx="56">
                        <c:v>0.646963218609511</c:v>
                      </c:pt>
                      <c:pt idx="57">
                        <c:v>0.63475988055923405</c:v>
                      </c:pt>
                      <c:pt idx="58">
                        <c:v>0.62398730667695901</c:v>
                      </c:pt>
                      <c:pt idx="59">
                        <c:v>0.61434557958139002</c:v>
                      </c:pt>
                      <c:pt idx="60">
                        <c:v>0.60561631949622496</c:v>
                      </c:pt>
                      <c:pt idx="61">
                        <c:v>0.59763587699537601</c:v>
                      </c:pt>
                      <c:pt idx="62">
                        <c:v>0.59027874030541205</c:v>
                      </c:pt>
                      <c:pt idx="63">
                        <c:v>0.583446792281057</c:v>
                      </c:pt>
                      <c:pt idx="64">
                        <c:v>0.57706209356818605</c:v>
                      </c:pt>
                      <c:pt idx="65">
                        <c:v>0.56536573285682601</c:v>
                      </c:pt>
                      <c:pt idx="66">
                        <c:v>0.55478419414157998</c:v>
                      </c:pt>
                      <c:pt idx="67">
                        <c:v>0.54512194138203096</c:v>
                      </c:pt>
                      <c:pt idx="68">
                        <c:v>0.53622896128265096</c:v>
                      </c:pt>
                      <c:pt idx="69">
                        <c:v>0.52798781749908097</c:v>
                      </c:pt>
                      <c:pt idx="70">
                        <c:v>0.52030500935619906</c:v>
                      </c:pt>
                      <c:pt idx="71">
                        <c:v>0.51310501563813105</c:v>
                      </c:pt>
                      <c:pt idx="72">
                        <c:v>0.50632607642662897</c:v>
                      </c:pt>
                      <c:pt idx="73">
                        <c:v>0.49576973729066198</c:v>
                      </c:pt>
                      <c:pt idx="74">
                        <c:v>0.48605627773071403</c:v>
                      </c:pt>
                      <c:pt idx="75">
                        <c:v>0.477061999042729</c:v>
                      </c:pt>
                      <c:pt idx="76">
                        <c:v>0.468687649482736</c:v>
                      </c:pt>
                      <c:pt idx="77">
                        <c:v>0.460852480998513</c:v>
                      </c:pt>
                      <c:pt idx="78">
                        <c:v>0.45349000694150099</c:v>
                      </c:pt>
                      <c:pt idx="79">
                        <c:v>0.44654490561557197</c:v>
                      </c:pt>
                      <c:pt idx="80">
                        <c:v>0.43997071606375598</c:v>
                      </c:pt>
                      <c:pt idx="81">
                        <c:v>0.430396740791888</c:v>
                      </c:pt>
                      <c:pt idx="82">
                        <c:v>0.421503156206881</c:v>
                      </c:pt>
                      <c:pt idx="83">
                        <c:v>0.41320352166719299</c:v>
                      </c:pt>
                      <c:pt idx="84">
                        <c:v>0.40542656335808502</c:v>
                      </c:pt>
                      <c:pt idx="85">
                        <c:v>0.39811248002550198</c:v>
                      </c:pt>
                      <c:pt idx="86">
                        <c:v>0.39121077973150098</c:v>
                      </c:pt>
                      <c:pt idx="87">
                        <c:v>0.384678489463532</c:v>
                      </c:pt>
                      <c:pt idx="88">
                        <c:v>0.37847877227932702</c:v>
                      </c:pt>
                      <c:pt idx="89">
                        <c:v>0.37002352151574203</c:v>
                      </c:pt>
                      <c:pt idx="90">
                        <c:v>0.36211274737211402</c:v>
                      </c:pt>
                      <c:pt idx="91">
                        <c:v>0.35468570029209601</c:v>
                      </c:pt>
                      <c:pt idx="92">
                        <c:v>0.34769080106766898</c:v>
                      </c:pt>
                      <c:pt idx="93">
                        <c:v>0.34108392681427702</c:v>
                      </c:pt>
                      <c:pt idx="94">
                        <c:v>0.33482707707582499</c:v>
                      </c:pt>
                      <c:pt idx="95">
                        <c:v>0.32888732296190298</c:v>
                      </c:pt>
                      <c:pt idx="96">
                        <c:v>0.323235970112911</c:v>
                      </c:pt>
                      <c:pt idx="97">
                        <c:v>0.31554315856485798</c:v>
                      </c:pt>
                      <c:pt idx="98">
                        <c:v>0.30832739343271998</c:v>
                      </c:pt>
                      <c:pt idx="99">
                        <c:v>0.30153859591578203</c:v>
                      </c:pt>
                      <c:pt idx="100">
                        <c:v>0.29513377321895301</c:v>
                      </c:pt>
                      <c:pt idx="101">
                        <c:v>0.28907578216955299</c:v>
                      </c:pt>
                      <c:pt idx="102">
                        <c:v>0.28333234801313401</c:v>
                      </c:pt>
                      <c:pt idx="103">
                        <c:v>0.27787527777138799</c:v>
                      </c:pt>
                      <c:pt idx="104">
                        <c:v>0.27267982376079097</c:v>
                      </c:pt>
                      <c:pt idx="105">
                        <c:v>0.26568594399037798</c:v>
                      </c:pt>
                      <c:pt idx="106">
                        <c:v>0.25912544439033403</c:v>
                      </c:pt>
                      <c:pt idx="107">
                        <c:v>0.25295396413039001</c:v>
                      </c:pt>
                      <c:pt idx="108">
                        <c:v>0.24713321746653499</c:v>
                      </c:pt>
                      <c:pt idx="109">
                        <c:v>0.24162997450762799</c:v>
                      </c:pt>
                      <c:pt idx="110">
                        <c:v>0.236415243125494</c:v>
                      </c:pt>
                      <c:pt idx="111">
                        <c:v>0.231463606474513</c:v>
                      </c:pt>
                      <c:pt idx="112">
                        <c:v>0.226752682182397</c:v>
                      </c:pt>
                      <c:pt idx="113">
                        <c:v>0.22254425190307101</c:v>
                      </c:pt>
                      <c:pt idx="114">
                        <c:v>0.21850822351666199</c:v>
                      </c:pt>
                      <c:pt idx="115">
                        <c:v>0.214632608460887</c:v>
                      </c:pt>
                      <c:pt idx="116">
                        <c:v>0.21090658228317</c:v>
                      </c:pt>
                      <c:pt idx="117">
                        <c:v>0.207320343243723</c:v>
                      </c:pt>
                      <c:pt idx="118">
                        <c:v>0.20386499124125801</c:v>
                      </c:pt>
                      <c:pt idx="119">
                        <c:v>0.20053242370834101</c:v>
                      </c:pt>
                      <c:pt idx="120">
                        <c:v>0.19731524574616899</c:v>
                      </c:pt>
                      <c:pt idx="121">
                        <c:v>0.193931364980616</c:v>
                      </c:pt>
                      <c:pt idx="122">
                        <c:v>0.19066998858902001</c:v>
                      </c:pt>
                      <c:pt idx="123">
                        <c:v>0.18752369394770499</c:v>
                      </c:pt>
                      <c:pt idx="124">
                        <c:v>0.18448569135333401</c:v>
                      </c:pt>
                      <c:pt idx="125">
                        <c:v>0.181549755823711</c:v>
                      </c:pt>
                      <c:pt idx="126">
                        <c:v>0.17871016764932299</c:v>
                      </c:pt>
                      <c:pt idx="127">
                        <c:v>0.17596166040309699</c:v>
                      </c:pt>
                      <c:pt idx="128">
                        <c:v>0.17329937533096701</c:v>
                      </c:pt>
                      <c:pt idx="129">
                        <c:v>0.17042315023145499</c:v>
                      </c:pt>
                      <c:pt idx="130">
                        <c:v>0.167645446378232</c:v>
                      </c:pt>
                      <c:pt idx="131">
                        <c:v>0.16496072527385</c:v>
                      </c:pt>
                      <c:pt idx="132">
                        <c:v>0.16236388310150601</c:v>
                      </c:pt>
                      <c:pt idx="133">
                        <c:v>0.159850207651694</c:v>
                      </c:pt>
                      <c:pt idx="134">
                        <c:v>0.157415340338106</c:v>
                      </c:pt>
                      <c:pt idx="135">
                        <c:v>0.155055242609559</c:v>
                      </c:pt>
                      <c:pt idx="136">
                        <c:v>0.15276616617122399</c:v>
                      </c:pt>
                      <c:pt idx="137">
                        <c:v>0.15118499406197999</c:v>
                      </c:pt>
                      <c:pt idx="138">
                        <c:v>0.149634014112975</c:v>
                      </c:pt>
                      <c:pt idx="139">
                        <c:v>0.14811231018775001</c:v>
                      </c:pt>
                      <c:pt idx="140">
                        <c:v>0.146619006696106</c:v>
                      </c:pt>
                      <c:pt idx="141">
                        <c:v>0.145153266167662</c:v>
                      </c:pt>
                      <c:pt idx="142">
                        <c:v>0.14371428700886901</c:v>
                      </c:pt>
                      <c:pt idx="143">
                        <c:v>0.142301301426877</c:v>
                      </c:pt>
                      <c:pt idx="144">
                        <c:v>0.14091357350536701</c:v>
                      </c:pt>
                      <c:pt idx="145">
                        <c:v>0.14019167807329799</c:v>
                      </c:pt>
                      <c:pt idx="146">
                        <c:v>0.13947017609180201</c:v>
                      </c:pt>
                      <c:pt idx="147">
                        <c:v>0.13874939042356099</c:v>
                      </c:pt>
                      <c:pt idx="148">
                        <c:v>0.13802962089991699</c:v>
                      </c:pt>
                      <c:pt idx="149">
                        <c:v>0.13731114583103099</c:v>
                      </c:pt>
                      <c:pt idx="150">
                        <c:v>0.13659422341229799</c:v>
                      </c:pt>
                      <c:pt idx="151">
                        <c:v>0.13587909303465101</c:v>
                      </c:pt>
                      <c:pt idx="152">
                        <c:v>0.13516597650575601</c:v>
                      </c:pt>
                      <c:pt idx="153">
                        <c:v>0.13482774688250301</c:v>
                      </c:pt>
                      <c:pt idx="154">
                        <c:v>0.134484773105811</c:v>
                      </c:pt>
                      <c:pt idx="155">
                        <c:v>0.134137337125595</c:v>
                      </c:pt>
                      <c:pt idx="156">
                        <c:v>0.13378570853234001</c:v>
                      </c:pt>
                      <c:pt idx="157">
                        <c:v>0.13343014511593701</c:v>
                      </c:pt>
                      <c:pt idx="158">
                        <c:v>0.133070893397429</c:v>
                      </c:pt>
                      <c:pt idx="159">
                        <c:v>0.13270818913506599</c:v>
                      </c:pt>
                      <c:pt idx="160">
                        <c:v>0.132342257806008</c:v>
                      </c:pt>
                      <c:pt idx="161">
                        <c:v>0.13214839003026099</c:v>
                      </c:pt>
                      <c:pt idx="162">
                        <c:v>0.131953722577724</c:v>
                      </c:pt>
                      <c:pt idx="163">
                        <c:v>0.13175828643021301</c:v>
                      </c:pt>
                      <c:pt idx="164">
                        <c:v>0.13156211181937</c:v>
                      </c:pt>
                      <c:pt idx="165">
                        <c:v>0.131365228245136</c:v>
                      </c:pt>
                      <c:pt idx="166">
                        <c:v>0.131167664493754</c:v>
                      </c:pt>
                      <c:pt idx="167">
                        <c:v>0.13096944865528701</c:v>
                      </c:pt>
                      <c:pt idx="168">
                        <c:v>0.13077060814067701</c:v>
                      </c:pt>
                      <c:pt idx="169">
                        <c:v>0.13063947990925601</c:v>
                      </c:pt>
                      <c:pt idx="170">
                        <c:v>0.13050847268683199</c:v>
                      </c:pt>
                      <c:pt idx="171">
                        <c:v>0.130377587616957</c:v>
                      </c:pt>
                      <c:pt idx="172">
                        <c:v>0.13024682582416899</c:v>
                      </c:pt>
                      <c:pt idx="173">
                        <c:v>0.130116188414306</c:v>
                      </c:pt>
                      <c:pt idx="174">
                        <c:v>0.12998567647379999</c:v>
                      </c:pt>
                      <c:pt idx="175">
                        <c:v>0.12985529107067501</c:v>
                      </c:pt>
                      <c:pt idx="176">
                        <c:v>0.12972503325561499</c:v>
                      </c:pt>
                      <c:pt idx="177">
                        <c:v>0.12339876585701</c:v>
                      </c:pt>
                      <c:pt idx="178">
                        <c:v>0.12326386005753499</c:v>
                      </c:pt>
                      <c:pt idx="179">
                        <c:v>0.12313268983624499</c:v>
                      </c:pt>
                      <c:pt idx="180">
                        <c:v>0.123005052093404</c:v>
                      </c:pt>
                      <c:pt idx="181">
                        <c:v>0.12288075806531901</c:v>
                      </c:pt>
                      <c:pt idx="182">
                        <c:v>0.12275963209146</c:v>
                      </c:pt>
                      <c:pt idx="183">
                        <c:v>0.12264151050599501</c:v>
                      </c:pt>
                      <c:pt idx="184">
                        <c:v>0.122526240639377</c:v>
                      </c:pt>
                      <c:pt idx="185">
                        <c:v>0.122413679917505</c:v>
                      </c:pt>
                      <c:pt idx="186">
                        <c:v>0.12230369504753499</c:v>
                      </c:pt>
                      <c:pt idx="187">
                        <c:v>0.122196161280827</c:v>
                      </c:pt>
                      <c:pt idx="188">
                        <c:v>0.122090961744645</c:v>
                      </c:pt>
                      <c:pt idx="189">
                        <c:v>0.12198798683529</c:v>
                      </c:pt>
                      <c:pt idx="190">
                        <c:v>0.12188713366619</c:v>
                      </c:pt>
                      <c:pt idx="191">
                        <c:v>0.121788305565253</c:v>
                      </c:pt>
                      <c:pt idx="192">
                        <c:v>0.12169141161644401</c:v>
                      </c:pt>
                      <c:pt idx="193">
                        <c:v>0.121611189103725</c:v>
                      </c:pt>
                      <c:pt idx="194">
                        <c:v>0.12153226767854799</c:v>
                      </c:pt>
                      <c:pt idx="195">
                        <c:v>0.12145459208567499</c:v>
                      </c:pt>
                      <c:pt idx="196">
                        <c:v>0.121378110156612</c:v>
                      </c:pt>
                      <c:pt idx="197">
                        <c:v>0.12130277259881</c:v>
                      </c:pt>
                      <c:pt idx="198">
                        <c:v>0.12122853280180999</c:v>
                      </c:pt>
                      <c:pt idx="199">
                        <c:v>0.12115534665877201</c:v>
                      </c:pt>
                      <c:pt idx="200">
                        <c:v>0.121083172401988</c:v>
                      </c:pt>
                      <c:pt idx="201">
                        <c:v>0.121011970451121</c:v>
                      </c:pt>
                      <c:pt idx="202">
                        <c:v>0.120941703273045</c:v>
                      </c:pt>
                      <c:pt idx="203">
                        <c:v>0.12087233525225501</c:v>
                      </c:pt>
                      <c:pt idx="204">
                        <c:v>0.120803832570958</c:v>
                      </c:pt>
                      <c:pt idx="205">
                        <c:v>0.120736163097982</c:v>
                      </c:pt>
                      <c:pt idx="206">
                        <c:v>0.120669296285788</c:v>
                      </c:pt>
                      <c:pt idx="207">
                        <c:v>0.120603203074892</c:v>
                      </c:pt>
                      <c:pt idx="208">
                        <c:v>0.120537855805078</c:v>
                      </c:pt>
                      <c:pt idx="209">
                        <c:v>0.120467464542366</c:v>
                      </c:pt>
                      <c:pt idx="210">
                        <c:v>0.12039791962608599</c:v>
                      </c:pt>
                      <c:pt idx="211">
                        <c:v>0.12032919149363901</c:v>
                      </c:pt>
                      <c:pt idx="212">
                        <c:v>0.120261251954572</c:v>
                      </c:pt>
                      <c:pt idx="213">
                        <c:v>0.120194074112531</c:v>
                      </c:pt>
                      <c:pt idx="214">
                        <c:v>0.120127632292442</c:v>
                      </c:pt>
                      <c:pt idx="215">
                        <c:v>0.12006190197253</c:v>
                      </c:pt>
                      <c:pt idx="216">
                        <c:v>0.1199968597208</c:v>
                      </c:pt>
                      <c:pt idx="217">
                        <c:v>0.119932483135651</c:v>
                      </c:pt>
                      <c:pt idx="218">
                        <c:v>0.119868750790307</c:v>
                      </c:pt>
                      <c:pt idx="219">
                        <c:v>0.119805642180786</c:v>
                      </c:pt>
                      <c:pt idx="220">
                        <c:v>0.11974313767714501</c:v>
                      </c:pt>
                      <c:pt idx="221">
                        <c:v>0.119681218477771</c:v>
                      </c:pt>
                      <c:pt idx="222">
                        <c:v>0.119619866566489</c:v>
                      </c:pt>
                      <c:pt idx="223">
                        <c:v>0.119559064672296</c:v>
                      </c:pt>
                      <c:pt idx="224">
                        <c:v>0.119498796231535</c:v>
                      </c:pt>
                      <c:pt idx="225">
                        <c:v>0.11943904535232901</c:v>
                      </c:pt>
                      <c:pt idx="226">
                        <c:v>0.119379796781136</c:v>
                      </c:pt>
                      <c:pt idx="227">
                        <c:v>0.119321035871266</c:v>
                      </c:pt>
                      <c:pt idx="228">
                        <c:v>0.119262748553231</c:v>
                      </c:pt>
                      <c:pt idx="229">
                        <c:v>0.119204921306814</c:v>
                      </c:pt>
                      <c:pt idx="230">
                        <c:v>0.119147541134727</c:v>
                      </c:pt>
                      <c:pt idx="231">
                        <c:v>0.11909059553776501</c:v>
                      </c:pt>
                      <c:pt idx="232">
                        <c:v>0.119034072491356</c:v>
                      </c:pt>
                      <c:pt idx="233">
                        <c:v>0.11897796042341501</c:v>
                      </c:pt>
                      <c:pt idx="234">
                        <c:v>0.11892224819342</c:v>
                      </c:pt>
                      <c:pt idx="235">
                        <c:v>0.118866925072628</c:v>
                      </c:pt>
                      <c:pt idx="236">
                        <c:v>0.118811980725371</c:v>
                      </c:pt>
                      <c:pt idx="237">
                        <c:v>0.118757405191349</c:v>
                      </c:pt>
                      <c:pt idx="238">
                        <c:v>0.11870318886886801</c:v>
                      </c:pt>
                      <c:pt idx="239">
                        <c:v>0.118649322498966</c:v>
                      </c:pt>
                      <c:pt idx="240">
                        <c:v>0.118595797150368</c:v>
                      </c:pt>
                      <c:pt idx="241">
                        <c:v>0.11855579835152499</c:v>
                      </c:pt>
                      <c:pt idx="242">
                        <c:v>0.11851587544318599</c:v>
                      </c:pt>
                      <c:pt idx="243">
                        <c:v>0.11847602694874</c:v>
                      </c:pt>
                      <c:pt idx="244">
                        <c:v>0.118436251441247</c:v>
                      </c:pt>
                      <c:pt idx="245">
                        <c:v>0.118396547541365</c:v>
                      </c:pt>
                      <c:pt idx="246">
                        <c:v>0.118356913915382</c:v>
                      </c:pt>
                      <c:pt idx="247">
                        <c:v>0.11831734927333699</c:v>
                      </c:pt>
                      <c:pt idx="248">
                        <c:v>0.118277852367244</c:v>
                      </c:pt>
                      <c:pt idx="249">
                        <c:v>0.11823842198939</c:v>
                      </c:pt>
                      <c:pt idx="250">
                        <c:v>0.11819905697072</c:v>
                      </c:pt>
                      <c:pt idx="251">
                        <c:v>0.11815975617930199</c:v>
                      </c:pt>
                      <c:pt idx="252">
                        <c:v>0.118120518518854</c:v>
                      </c:pt>
                      <c:pt idx="253">
                        <c:v>0.11808134292735301</c:v>
                      </c:pt>
                      <c:pt idx="254">
                        <c:v>0.118042228375698</c:v>
                      </c:pt>
                      <c:pt idx="255">
                        <c:v>0.11800317386643901</c:v>
                      </c:pt>
                      <c:pt idx="256">
                        <c:v>0.117964178432564</c:v>
                      </c:pt>
                      <c:pt idx="257">
                        <c:v>0.11791764129067001</c:v>
                      </c:pt>
                      <c:pt idx="258">
                        <c:v>0.117871288374904</c:v>
                      </c:pt>
                      <c:pt idx="259">
                        <c:v>0.11782511583408301</c:v>
                      </c:pt>
                      <c:pt idx="260">
                        <c:v>0.117779119933468</c:v>
                      </c:pt>
                      <c:pt idx="261">
                        <c:v>0.117733297050422</c:v>
                      </c:pt>
                      <c:pt idx="262">
                        <c:v>0.117687643670256</c:v>
                      </c:pt>
                      <c:pt idx="263">
                        <c:v>0.117642156382259</c:v>
                      </c:pt>
                      <c:pt idx="264">
                        <c:v>0.117596831875899</c:v>
                      </c:pt>
                      <c:pt idx="265">
                        <c:v>0.117551666937191</c:v>
                      </c:pt>
                      <c:pt idx="266">
                        <c:v>0.117506658445222</c:v>
                      </c:pt>
                      <c:pt idx="267">
                        <c:v>0.11746180336881799</c:v>
                      </c:pt>
                      <c:pt idx="268">
                        <c:v>0.11741709876336</c:v>
                      </c:pt>
                      <c:pt idx="269">
                        <c:v>0.117372541767728</c:v>
                      </c:pt>
                      <c:pt idx="270">
                        <c:v>0.117328129601374</c:v>
                      </c:pt>
                      <c:pt idx="271">
                        <c:v>0.117283859561522</c:v>
                      </c:pt>
                      <c:pt idx="272">
                        <c:v>0.117239729020474</c:v>
                      </c:pt>
                      <c:pt idx="273">
                        <c:v>0.117199285072473</c:v>
                      </c:pt>
                      <c:pt idx="274">
                        <c:v>0.11715892256600099</c:v>
                      </c:pt>
                      <c:pt idx="275">
                        <c:v>0.117118640191236</c:v>
                      </c:pt>
                      <c:pt idx="276">
                        <c:v>0.117078436673585</c:v>
                      </c:pt>
                      <c:pt idx="277">
                        <c:v>0.117038310772507</c:v>
                      </c:pt>
                      <c:pt idx="278">
                        <c:v>0.11699826128037601</c:v>
                      </c:pt>
                      <c:pt idx="279">
                        <c:v>0.116958287021403</c:v>
                      </c:pt>
                      <c:pt idx="280">
                        <c:v>0.11691838685058301</c:v>
                      </c:pt>
                      <c:pt idx="281">
                        <c:v>0.116878559652698</c:v>
                      </c:pt>
                      <c:pt idx="282">
                        <c:v>0.116838804341346</c:v>
                      </c:pt>
                      <c:pt idx="283">
                        <c:v>0.11679911985802</c:v>
                      </c:pt>
                      <c:pt idx="284">
                        <c:v>0.116759505171209</c:v>
                      </c:pt>
                      <c:pt idx="285">
                        <c:v>0.116719959275543</c:v>
                      </c:pt>
                      <c:pt idx="286">
                        <c:v>0.11668048119096799</c:v>
                      </c:pt>
                      <c:pt idx="287">
                        <c:v>0.116641069961945</c:v>
                      </c:pt>
                      <c:pt idx="288">
                        <c:v>0.116601724656691</c:v>
                      </c:pt>
                      <c:pt idx="289">
                        <c:v>0.116568518029997</c:v>
                      </c:pt>
                      <c:pt idx="290">
                        <c:v>0.116535293169464</c:v>
                      </c:pt>
                      <c:pt idx="291">
                        <c:v>0.11650205076287901</c:v>
                      </c:pt>
                      <c:pt idx="292">
                        <c:v>0.116468791480868</c:v>
                      </c:pt>
                      <c:pt idx="293">
                        <c:v>0.11643551597742299</c:v>
                      </c:pt>
                      <c:pt idx="294">
                        <c:v>0.11640222489039</c:v>
                      </c:pt>
                      <c:pt idx="295">
                        <c:v>0.11636891884195701</c:v>
                      </c:pt>
                      <c:pt idx="296">
                        <c:v>0.116335598439111</c:v>
                      </c:pt>
                      <c:pt idx="297">
                        <c:v>0.116302264274089</c:v>
                      </c:pt>
                      <c:pt idx="298">
                        <c:v>0.11626891692480899</c:v>
                      </c:pt>
                      <c:pt idx="299">
                        <c:v>0.11623555695528499</c:v>
                      </c:pt>
                      <c:pt idx="300">
                        <c:v>0.116202184916033</c:v>
                      </c:pt>
                      <c:pt idx="301">
                        <c:v>0.116168801344452</c:v>
                      </c:pt>
                      <c:pt idx="302">
                        <c:v>0.116135406765209</c:v>
                      </c:pt>
                      <c:pt idx="303">
                        <c:v>0.116102001690593</c:v>
                      </c:pt>
                      <c:pt idx="304">
                        <c:v>0.116068586620869</c:v>
                      </c:pt>
                    </c:numCache>
                  </c:numRef>
                </c:yVal>
                <c:smooth val="1"/>
              </c15:ser>
            </c15:filteredScatterSeries>
          </c:ext>
        </c:extLst>
      </c:scatterChart>
      <c:valAx>
        <c:axId val="458438736"/>
        <c:scaling>
          <c:orientation val="minMax"/>
          <c:max val="600"/>
          <c:min val="0"/>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Channel Flow Rate (cfs)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8436776"/>
        <c:crosses val="max"/>
        <c:crossBetween val="midCat"/>
      </c:valAx>
      <c:valAx>
        <c:axId val="458436776"/>
        <c:scaling>
          <c:orientation val="minMax"/>
          <c:max val="100"/>
          <c:min val="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Station (ft)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8438736"/>
        <c:crossesAt val="0"/>
        <c:crossBetween val="midCat"/>
      </c:valAx>
      <c:valAx>
        <c:axId val="458432072"/>
        <c:scaling>
          <c:orientation val="minMax"/>
          <c:max val="18"/>
          <c:min val="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Distance (ft) / Velocity (fps)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out"/>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8437952"/>
        <c:crosses val="autoZero"/>
        <c:crossBetween val="midCat"/>
        <c:minorUnit val="1"/>
      </c:valAx>
      <c:valAx>
        <c:axId val="458437952"/>
        <c:scaling>
          <c:orientation val="minMax"/>
        </c:scaling>
        <c:delete val="1"/>
        <c:axPos val="b"/>
        <c:numFmt formatCode="General" sourceLinked="1"/>
        <c:majorTickMark val="out"/>
        <c:minorTickMark val="none"/>
        <c:tickLblPos val="nextTo"/>
        <c:crossAx val="45843207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1"/>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Interior Collection Channel</a:t>
            </a:r>
            <a:r>
              <a:rPr lang="en-US" baseline="0"/>
              <a:t> Profiles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5"/>
          <c:order val="0"/>
          <c:tx>
            <c:strRef>
              <c:f>dwtr_interior_secondary!$G$2</c:f>
              <c:strCache>
                <c:ptCount val="1"/>
                <c:pt idx="0">
                  <c:v>Channel Width (ft)</c:v>
                </c:pt>
              </c:strCache>
            </c:strRef>
          </c:tx>
          <c:spPr>
            <a:ln w="19050" cap="rnd">
              <a:solidFill>
                <a:schemeClr val="accent6"/>
              </a:solidFill>
              <a:round/>
            </a:ln>
            <a:effectLst/>
          </c:spPr>
          <c:marker>
            <c:symbol val="none"/>
          </c:marker>
          <c:xVal>
            <c:numRef>
              <c:f>dwtr_interior_secondary!$A$3:$A$227</c:f>
              <c:numCache>
                <c:formatCode>General</c:formatCode>
                <c:ptCount val="2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37.25</c:v>
                </c:pt>
                <c:pt idx="130">
                  <c:v>37.5</c:v>
                </c:pt>
                <c:pt idx="131">
                  <c:v>37.75</c:v>
                </c:pt>
                <c:pt idx="132">
                  <c:v>38</c:v>
                </c:pt>
                <c:pt idx="133">
                  <c:v>38.25</c:v>
                </c:pt>
                <c:pt idx="134">
                  <c:v>38.5</c:v>
                </c:pt>
                <c:pt idx="135">
                  <c:v>38.75</c:v>
                </c:pt>
                <c:pt idx="136">
                  <c:v>39</c:v>
                </c:pt>
                <c:pt idx="137">
                  <c:v>39.25</c:v>
                </c:pt>
                <c:pt idx="138">
                  <c:v>39.5</c:v>
                </c:pt>
                <c:pt idx="139">
                  <c:v>39.75</c:v>
                </c:pt>
                <c:pt idx="140">
                  <c:v>40</c:v>
                </c:pt>
                <c:pt idx="141">
                  <c:v>40.25</c:v>
                </c:pt>
                <c:pt idx="142">
                  <c:v>40.5</c:v>
                </c:pt>
                <c:pt idx="143">
                  <c:v>40.75</c:v>
                </c:pt>
                <c:pt idx="144">
                  <c:v>41</c:v>
                </c:pt>
                <c:pt idx="145">
                  <c:v>41.25</c:v>
                </c:pt>
                <c:pt idx="146">
                  <c:v>41.5</c:v>
                </c:pt>
                <c:pt idx="147">
                  <c:v>41.75</c:v>
                </c:pt>
                <c:pt idx="148">
                  <c:v>42</c:v>
                </c:pt>
                <c:pt idx="149">
                  <c:v>42.25</c:v>
                </c:pt>
                <c:pt idx="150">
                  <c:v>42.5</c:v>
                </c:pt>
                <c:pt idx="151">
                  <c:v>42.75</c:v>
                </c:pt>
                <c:pt idx="152">
                  <c:v>43</c:v>
                </c:pt>
                <c:pt idx="153">
                  <c:v>43.25</c:v>
                </c:pt>
                <c:pt idx="154">
                  <c:v>43.5</c:v>
                </c:pt>
                <c:pt idx="155">
                  <c:v>43.75</c:v>
                </c:pt>
                <c:pt idx="156">
                  <c:v>44</c:v>
                </c:pt>
                <c:pt idx="157">
                  <c:v>44.25</c:v>
                </c:pt>
                <c:pt idx="158">
                  <c:v>44.5</c:v>
                </c:pt>
                <c:pt idx="159">
                  <c:v>44.75</c:v>
                </c:pt>
                <c:pt idx="160">
                  <c:v>45</c:v>
                </c:pt>
                <c:pt idx="161">
                  <c:v>45.25</c:v>
                </c:pt>
                <c:pt idx="162">
                  <c:v>45.5</c:v>
                </c:pt>
                <c:pt idx="163">
                  <c:v>45.75</c:v>
                </c:pt>
                <c:pt idx="164">
                  <c:v>46</c:v>
                </c:pt>
                <c:pt idx="165">
                  <c:v>46.25</c:v>
                </c:pt>
                <c:pt idx="166">
                  <c:v>46.5</c:v>
                </c:pt>
                <c:pt idx="167">
                  <c:v>46.75</c:v>
                </c:pt>
                <c:pt idx="168">
                  <c:v>47</c:v>
                </c:pt>
                <c:pt idx="169">
                  <c:v>47.25</c:v>
                </c:pt>
                <c:pt idx="170">
                  <c:v>47.5</c:v>
                </c:pt>
                <c:pt idx="171">
                  <c:v>47.75</c:v>
                </c:pt>
                <c:pt idx="172">
                  <c:v>48</c:v>
                </c:pt>
                <c:pt idx="173">
                  <c:v>48.25</c:v>
                </c:pt>
                <c:pt idx="174">
                  <c:v>48.5</c:v>
                </c:pt>
                <c:pt idx="175">
                  <c:v>48.75</c:v>
                </c:pt>
                <c:pt idx="176">
                  <c:v>49</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numCache>
            </c:numRef>
          </c:xVal>
          <c:yVal>
            <c:numRef>
              <c:f>dwtr_interior_secondary!$G$3:$G$227</c:f>
              <c:numCache>
                <c:formatCode>General</c:formatCode>
                <c:ptCount val="22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1.00125</c:v>
                </c:pt>
                <c:pt idx="18">
                  <c:v>1.0024999999999999</c:v>
                </c:pt>
                <c:pt idx="19">
                  <c:v>1.0037499999999999</c:v>
                </c:pt>
                <c:pt idx="20">
                  <c:v>1.0049999999999999</c:v>
                </c:pt>
                <c:pt idx="21">
                  <c:v>1.0062500000000001</c:v>
                </c:pt>
                <c:pt idx="22">
                  <c:v>1.0075000000000001</c:v>
                </c:pt>
                <c:pt idx="23">
                  <c:v>1.00875</c:v>
                </c:pt>
                <c:pt idx="24">
                  <c:v>1.01</c:v>
                </c:pt>
                <c:pt idx="25">
                  <c:v>1.0125</c:v>
                </c:pt>
                <c:pt idx="26">
                  <c:v>1.0149999999999999</c:v>
                </c:pt>
                <c:pt idx="27">
                  <c:v>1.0175000000000001</c:v>
                </c:pt>
                <c:pt idx="28">
                  <c:v>1.02</c:v>
                </c:pt>
                <c:pt idx="29">
                  <c:v>1.0225</c:v>
                </c:pt>
                <c:pt idx="30">
                  <c:v>1.0249999999999999</c:v>
                </c:pt>
                <c:pt idx="31">
                  <c:v>1.0275000000000001</c:v>
                </c:pt>
                <c:pt idx="32">
                  <c:v>1.03</c:v>
                </c:pt>
                <c:pt idx="33">
                  <c:v>1.0337499999999999</c:v>
                </c:pt>
                <c:pt idx="34">
                  <c:v>1.0375000000000001</c:v>
                </c:pt>
                <c:pt idx="35">
                  <c:v>1.04125</c:v>
                </c:pt>
                <c:pt idx="36">
                  <c:v>1.0449999999999999</c:v>
                </c:pt>
                <c:pt idx="37">
                  <c:v>1.0487500000000001</c:v>
                </c:pt>
                <c:pt idx="38">
                  <c:v>1.0525</c:v>
                </c:pt>
                <c:pt idx="39">
                  <c:v>1.0562499999999999</c:v>
                </c:pt>
                <c:pt idx="40">
                  <c:v>1.06</c:v>
                </c:pt>
                <c:pt idx="41">
                  <c:v>1.0662499999999999</c:v>
                </c:pt>
                <c:pt idx="42">
                  <c:v>1.0725</c:v>
                </c:pt>
                <c:pt idx="43">
                  <c:v>1.0787500000000001</c:v>
                </c:pt>
                <c:pt idx="44">
                  <c:v>1.085</c:v>
                </c:pt>
                <c:pt idx="45">
                  <c:v>1.0912500000000001</c:v>
                </c:pt>
                <c:pt idx="46">
                  <c:v>1.0974999999999999</c:v>
                </c:pt>
                <c:pt idx="47">
                  <c:v>1.10375</c:v>
                </c:pt>
                <c:pt idx="48">
                  <c:v>1.1100000000000001</c:v>
                </c:pt>
                <c:pt idx="49">
                  <c:v>1.1187499999999999</c:v>
                </c:pt>
                <c:pt idx="50">
                  <c:v>1.1274999999999999</c:v>
                </c:pt>
                <c:pt idx="51">
                  <c:v>1.13625</c:v>
                </c:pt>
                <c:pt idx="52">
                  <c:v>1.145</c:v>
                </c:pt>
                <c:pt idx="53">
                  <c:v>1.1537500000000001</c:v>
                </c:pt>
                <c:pt idx="54">
                  <c:v>1.1625000000000001</c:v>
                </c:pt>
                <c:pt idx="55">
                  <c:v>1.1712499999999999</c:v>
                </c:pt>
                <c:pt idx="56">
                  <c:v>1.18</c:v>
                </c:pt>
                <c:pt idx="57">
                  <c:v>1.1912499999999999</c:v>
                </c:pt>
                <c:pt idx="58">
                  <c:v>1.2024999999999999</c:v>
                </c:pt>
                <c:pt idx="59">
                  <c:v>1.2137500000000001</c:v>
                </c:pt>
                <c:pt idx="60">
                  <c:v>1.2250000000000001</c:v>
                </c:pt>
                <c:pt idx="61">
                  <c:v>1.2362500000000001</c:v>
                </c:pt>
                <c:pt idx="62">
                  <c:v>1.2475000000000001</c:v>
                </c:pt>
                <c:pt idx="63">
                  <c:v>1.25875</c:v>
                </c:pt>
                <c:pt idx="64">
                  <c:v>1.27</c:v>
                </c:pt>
                <c:pt idx="65">
                  <c:v>1.2837499999999999</c:v>
                </c:pt>
                <c:pt idx="66">
                  <c:v>1.2975000000000001</c:v>
                </c:pt>
                <c:pt idx="67">
                  <c:v>1.31125</c:v>
                </c:pt>
                <c:pt idx="68">
                  <c:v>1.325</c:v>
                </c:pt>
                <c:pt idx="69">
                  <c:v>1.3387500000000001</c:v>
                </c:pt>
                <c:pt idx="70">
                  <c:v>1.3525</c:v>
                </c:pt>
                <c:pt idx="71">
                  <c:v>1.36625</c:v>
                </c:pt>
                <c:pt idx="72">
                  <c:v>1.38</c:v>
                </c:pt>
                <c:pt idx="73">
                  <c:v>1.39625</c:v>
                </c:pt>
                <c:pt idx="74">
                  <c:v>1.4125000000000001</c:v>
                </c:pt>
                <c:pt idx="75">
                  <c:v>1.42875</c:v>
                </c:pt>
                <c:pt idx="76">
                  <c:v>1.4450000000000001</c:v>
                </c:pt>
                <c:pt idx="77">
                  <c:v>1.4612499999999999</c:v>
                </c:pt>
                <c:pt idx="78">
                  <c:v>1.4775</c:v>
                </c:pt>
                <c:pt idx="79">
                  <c:v>1.4937499999999999</c:v>
                </c:pt>
                <c:pt idx="80">
                  <c:v>1.51</c:v>
                </c:pt>
                <c:pt idx="81">
                  <c:v>1.53125</c:v>
                </c:pt>
                <c:pt idx="82">
                  <c:v>1.5525</c:v>
                </c:pt>
                <c:pt idx="83">
                  <c:v>1.57375</c:v>
                </c:pt>
                <c:pt idx="84">
                  <c:v>1.595</c:v>
                </c:pt>
                <c:pt idx="85">
                  <c:v>1.61625</c:v>
                </c:pt>
                <c:pt idx="86">
                  <c:v>1.6375</c:v>
                </c:pt>
                <c:pt idx="87">
                  <c:v>1.6587499999999999</c:v>
                </c:pt>
                <c:pt idx="88">
                  <c:v>1.68</c:v>
                </c:pt>
                <c:pt idx="89">
                  <c:v>1.70625</c:v>
                </c:pt>
                <c:pt idx="90">
                  <c:v>1.7324999999999999</c:v>
                </c:pt>
                <c:pt idx="91">
                  <c:v>1.75875</c:v>
                </c:pt>
                <c:pt idx="92">
                  <c:v>1.7849999999999999</c:v>
                </c:pt>
                <c:pt idx="93">
                  <c:v>1.81125</c:v>
                </c:pt>
                <c:pt idx="94">
                  <c:v>1.8374999999999999</c:v>
                </c:pt>
                <c:pt idx="95">
                  <c:v>1.86375</c:v>
                </c:pt>
                <c:pt idx="96">
                  <c:v>1.89</c:v>
                </c:pt>
                <c:pt idx="97">
                  <c:v>1.92875</c:v>
                </c:pt>
                <c:pt idx="98">
                  <c:v>1.9675</c:v>
                </c:pt>
                <c:pt idx="99">
                  <c:v>2.0062500000000001</c:v>
                </c:pt>
                <c:pt idx="100">
                  <c:v>2.0449999999999999</c:v>
                </c:pt>
                <c:pt idx="101">
                  <c:v>2.0837500000000002</c:v>
                </c:pt>
                <c:pt idx="102">
                  <c:v>2.1225000000000001</c:v>
                </c:pt>
                <c:pt idx="103">
                  <c:v>2.1612499999999999</c:v>
                </c:pt>
                <c:pt idx="104">
                  <c:v>2.2000000000000002</c:v>
                </c:pt>
                <c:pt idx="105">
                  <c:v>2.2374999999999998</c:v>
                </c:pt>
                <c:pt idx="106">
                  <c:v>2.2749999999999999</c:v>
                </c:pt>
                <c:pt idx="107">
                  <c:v>2.3125</c:v>
                </c:pt>
                <c:pt idx="108">
                  <c:v>2.35</c:v>
                </c:pt>
                <c:pt idx="109">
                  <c:v>2.3875000000000002</c:v>
                </c:pt>
                <c:pt idx="110">
                  <c:v>2.4249999999999998</c:v>
                </c:pt>
                <c:pt idx="111">
                  <c:v>2.4624999999999999</c:v>
                </c:pt>
                <c:pt idx="112">
                  <c:v>2.5</c:v>
                </c:pt>
                <c:pt idx="113">
                  <c:v>2.5375000000000001</c:v>
                </c:pt>
                <c:pt idx="114">
                  <c:v>2.5750000000000002</c:v>
                </c:pt>
                <c:pt idx="115">
                  <c:v>2.6124999999999998</c:v>
                </c:pt>
                <c:pt idx="116">
                  <c:v>2.65</c:v>
                </c:pt>
                <c:pt idx="117">
                  <c:v>2.6875</c:v>
                </c:pt>
                <c:pt idx="118">
                  <c:v>2.7250000000000001</c:v>
                </c:pt>
                <c:pt idx="119">
                  <c:v>2.7625000000000002</c:v>
                </c:pt>
                <c:pt idx="120">
                  <c:v>2.8</c:v>
                </c:pt>
                <c:pt idx="121">
                  <c:v>2.8250000000000002</c:v>
                </c:pt>
                <c:pt idx="122">
                  <c:v>2.85</c:v>
                </c:pt>
                <c:pt idx="123">
                  <c:v>2.875</c:v>
                </c:pt>
                <c:pt idx="124">
                  <c:v>2.9</c:v>
                </c:pt>
                <c:pt idx="125">
                  <c:v>2.9249999999999998</c:v>
                </c:pt>
                <c:pt idx="126">
                  <c:v>2.95</c:v>
                </c:pt>
                <c:pt idx="127">
                  <c:v>2.9750000000000001</c:v>
                </c:pt>
                <c:pt idx="128">
                  <c:v>3</c:v>
                </c:pt>
                <c:pt idx="129">
                  <c:v>3.0731250000000001</c:v>
                </c:pt>
                <c:pt idx="130">
                  <c:v>3.1462500000000002</c:v>
                </c:pt>
                <c:pt idx="131">
                  <c:v>3.2193749999999999</c:v>
                </c:pt>
                <c:pt idx="132">
                  <c:v>3.2925</c:v>
                </c:pt>
                <c:pt idx="133">
                  <c:v>3.3656250000000001</c:v>
                </c:pt>
                <c:pt idx="134">
                  <c:v>3.4387500000000002</c:v>
                </c:pt>
                <c:pt idx="135">
                  <c:v>3.5118749999999999</c:v>
                </c:pt>
                <c:pt idx="136">
                  <c:v>3.585</c:v>
                </c:pt>
                <c:pt idx="137">
                  <c:v>3.6581250000000001</c:v>
                </c:pt>
                <c:pt idx="138">
                  <c:v>3.7312500000000002</c:v>
                </c:pt>
                <c:pt idx="139">
                  <c:v>3.8043749999999998</c:v>
                </c:pt>
                <c:pt idx="140">
                  <c:v>3.8774999999999999</c:v>
                </c:pt>
                <c:pt idx="141">
                  <c:v>3.9506250000000001</c:v>
                </c:pt>
                <c:pt idx="142">
                  <c:v>4.0237499999999997</c:v>
                </c:pt>
                <c:pt idx="143">
                  <c:v>4.0968749999999998</c:v>
                </c:pt>
                <c:pt idx="144">
                  <c:v>4.17</c:v>
                </c:pt>
                <c:pt idx="145">
                  <c:v>4.2424999999999997</c:v>
                </c:pt>
                <c:pt idx="146">
                  <c:v>4.3150000000000004</c:v>
                </c:pt>
                <c:pt idx="147">
                  <c:v>4.3875000000000002</c:v>
                </c:pt>
                <c:pt idx="148">
                  <c:v>4.46</c:v>
                </c:pt>
                <c:pt idx="149">
                  <c:v>4.5324999999999998</c:v>
                </c:pt>
                <c:pt idx="150">
                  <c:v>4.6050000000000004</c:v>
                </c:pt>
                <c:pt idx="151">
                  <c:v>4.6775000000000002</c:v>
                </c:pt>
                <c:pt idx="152">
                  <c:v>4.75</c:v>
                </c:pt>
                <c:pt idx="153">
                  <c:v>4.8224999999999998</c:v>
                </c:pt>
                <c:pt idx="154">
                  <c:v>4.8949999999999996</c:v>
                </c:pt>
                <c:pt idx="155">
                  <c:v>4.9675000000000002</c:v>
                </c:pt>
                <c:pt idx="156">
                  <c:v>5.04</c:v>
                </c:pt>
                <c:pt idx="157">
                  <c:v>5.1124999999999998</c:v>
                </c:pt>
                <c:pt idx="158">
                  <c:v>5.1849999999999996</c:v>
                </c:pt>
                <c:pt idx="159">
                  <c:v>5.2575000000000003</c:v>
                </c:pt>
                <c:pt idx="160">
                  <c:v>5.33</c:v>
                </c:pt>
                <c:pt idx="161">
                  <c:v>5.4031250000000002</c:v>
                </c:pt>
                <c:pt idx="162">
                  <c:v>5.4762500000000003</c:v>
                </c:pt>
                <c:pt idx="163">
                  <c:v>5.5493750000000004</c:v>
                </c:pt>
                <c:pt idx="164">
                  <c:v>5.6224999999999996</c:v>
                </c:pt>
                <c:pt idx="165">
                  <c:v>5.6956249999999997</c:v>
                </c:pt>
                <c:pt idx="166">
                  <c:v>5.7687499999999998</c:v>
                </c:pt>
                <c:pt idx="167">
                  <c:v>5.8418749999999999</c:v>
                </c:pt>
                <c:pt idx="168">
                  <c:v>5.915</c:v>
                </c:pt>
                <c:pt idx="169">
                  <c:v>5.9881250000000001</c:v>
                </c:pt>
                <c:pt idx="170">
                  <c:v>6.0612500000000002</c:v>
                </c:pt>
                <c:pt idx="171">
                  <c:v>6.1343750000000004</c:v>
                </c:pt>
                <c:pt idx="172">
                  <c:v>6.2074999999999996</c:v>
                </c:pt>
                <c:pt idx="173">
                  <c:v>6.2806249999999997</c:v>
                </c:pt>
                <c:pt idx="174">
                  <c:v>6.3537499999999998</c:v>
                </c:pt>
                <c:pt idx="175">
                  <c:v>6.4268749999999999</c:v>
                </c:pt>
                <c:pt idx="176">
                  <c:v>6.5</c:v>
                </c:pt>
                <c:pt idx="177">
                  <c:v>6.5731250000000001</c:v>
                </c:pt>
                <c:pt idx="178">
                  <c:v>6.6462500000000002</c:v>
                </c:pt>
                <c:pt idx="179">
                  <c:v>6.7193750000000003</c:v>
                </c:pt>
                <c:pt idx="180">
                  <c:v>6.7925000000000004</c:v>
                </c:pt>
                <c:pt idx="181">
                  <c:v>6.8656249999999996</c:v>
                </c:pt>
                <c:pt idx="182">
                  <c:v>6.9387499999999998</c:v>
                </c:pt>
                <c:pt idx="183">
                  <c:v>7.0118749999999999</c:v>
                </c:pt>
                <c:pt idx="184">
                  <c:v>7.085</c:v>
                </c:pt>
                <c:pt idx="185">
                  <c:v>7.1581250000000001</c:v>
                </c:pt>
                <c:pt idx="186">
                  <c:v>7.2312500000000002</c:v>
                </c:pt>
                <c:pt idx="187">
                  <c:v>7.3043750000000003</c:v>
                </c:pt>
                <c:pt idx="188">
                  <c:v>7.3775000000000004</c:v>
                </c:pt>
                <c:pt idx="189">
                  <c:v>7.4506250000000103</c:v>
                </c:pt>
                <c:pt idx="190">
                  <c:v>7.5237500000000104</c:v>
                </c:pt>
                <c:pt idx="191">
                  <c:v>7.5968750000000096</c:v>
                </c:pt>
                <c:pt idx="192">
                  <c:v>7.6700000000000097</c:v>
                </c:pt>
                <c:pt idx="193">
                  <c:v>7.7424999999999997</c:v>
                </c:pt>
                <c:pt idx="194">
                  <c:v>7.8150000000000004</c:v>
                </c:pt>
                <c:pt idx="195">
                  <c:v>7.8875000000000002</c:v>
                </c:pt>
                <c:pt idx="196">
                  <c:v>7.96</c:v>
                </c:pt>
                <c:pt idx="197">
                  <c:v>8.0325000000000006</c:v>
                </c:pt>
                <c:pt idx="198">
                  <c:v>8.1050000000000004</c:v>
                </c:pt>
                <c:pt idx="199">
                  <c:v>8.1775000000000002</c:v>
                </c:pt>
                <c:pt idx="200">
                  <c:v>8.2500000000000107</c:v>
                </c:pt>
                <c:pt idx="201">
                  <c:v>8.3225000000000104</c:v>
                </c:pt>
                <c:pt idx="202">
                  <c:v>8.3949999999999996</c:v>
                </c:pt>
                <c:pt idx="203">
                  <c:v>8.46750000000001</c:v>
                </c:pt>
                <c:pt idx="204">
                  <c:v>8.5400000000000098</c:v>
                </c:pt>
                <c:pt idx="205">
                  <c:v>8.6125000000000096</c:v>
                </c:pt>
                <c:pt idx="206">
                  <c:v>8.6850000000000094</c:v>
                </c:pt>
                <c:pt idx="207">
                  <c:v>8.7575000000000092</c:v>
                </c:pt>
                <c:pt idx="208">
                  <c:v>8.8300000000000107</c:v>
                </c:pt>
                <c:pt idx="209">
                  <c:v>8.9031249999999993</c:v>
                </c:pt>
                <c:pt idx="210">
                  <c:v>8.9762500000000003</c:v>
                </c:pt>
                <c:pt idx="211">
                  <c:v>9.0493749999999995</c:v>
                </c:pt>
                <c:pt idx="212">
                  <c:v>9.1225000000000005</c:v>
                </c:pt>
                <c:pt idx="213">
                  <c:v>9.1956249999999997</c:v>
                </c:pt>
                <c:pt idx="214">
                  <c:v>9.2687500000000007</c:v>
                </c:pt>
                <c:pt idx="215">
                  <c:v>9.3418749999999999</c:v>
                </c:pt>
                <c:pt idx="216">
                  <c:v>9.4149999999999991</c:v>
                </c:pt>
                <c:pt idx="217">
                  <c:v>9.4881250000000108</c:v>
                </c:pt>
                <c:pt idx="218">
                  <c:v>9.5612499999999994</c:v>
                </c:pt>
                <c:pt idx="219">
                  <c:v>9.6343750000000092</c:v>
                </c:pt>
                <c:pt idx="220">
                  <c:v>9.7075000000000102</c:v>
                </c:pt>
                <c:pt idx="221">
                  <c:v>9.7806250000000095</c:v>
                </c:pt>
                <c:pt idx="222">
                  <c:v>9.8537500000000104</c:v>
                </c:pt>
                <c:pt idx="223">
                  <c:v>9.9268750000000097</c:v>
                </c:pt>
                <c:pt idx="224">
                  <c:v>10</c:v>
                </c:pt>
              </c:numCache>
            </c:numRef>
          </c:yVal>
          <c:smooth val="1"/>
        </c:ser>
        <c:ser>
          <c:idx val="4"/>
          <c:order val="1"/>
          <c:tx>
            <c:strRef>
              <c:f>dwtr_interior_secondary!$F$2</c:f>
              <c:strCache>
                <c:ptCount val="1"/>
                <c:pt idx="0">
                  <c:v>Floor Elev. (ft)</c:v>
                </c:pt>
              </c:strCache>
            </c:strRef>
          </c:tx>
          <c:spPr>
            <a:ln w="19050" cap="rnd">
              <a:solidFill>
                <a:schemeClr val="accent5"/>
              </a:solidFill>
              <a:round/>
            </a:ln>
            <a:effectLst/>
          </c:spPr>
          <c:marker>
            <c:symbol val="none"/>
          </c:marker>
          <c:xVal>
            <c:numRef>
              <c:f>dwtr_interior_secondary!$A$3:$A$227</c:f>
              <c:numCache>
                <c:formatCode>General</c:formatCode>
                <c:ptCount val="2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37.25</c:v>
                </c:pt>
                <c:pt idx="130">
                  <c:v>37.5</c:v>
                </c:pt>
                <c:pt idx="131">
                  <c:v>37.75</c:v>
                </c:pt>
                <c:pt idx="132">
                  <c:v>38</c:v>
                </c:pt>
                <c:pt idx="133">
                  <c:v>38.25</c:v>
                </c:pt>
                <c:pt idx="134">
                  <c:v>38.5</c:v>
                </c:pt>
                <c:pt idx="135">
                  <c:v>38.75</c:v>
                </c:pt>
                <c:pt idx="136">
                  <c:v>39</c:v>
                </c:pt>
                <c:pt idx="137">
                  <c:v>39.25</c:v>
                </c:pt>
                <c:pt idx="138">
                  <c:v>39.5</c:v>
                </c:pt>
                <c:pt idx="139">
                  <c:v>39.75</c:v>
                </c:pt>
                <c:pt idx="140">
                  <c:v>40</c:v>
                </c:pt>
                <c:pt idx="141">
                  <c:v>40.25</c:v>
                </c:pt>
                <c:pt idx="142">
                  <c:v>40.5</c:v>
                </c:pt>
                <c:pt idx="143">
                  <c:v>40.75</c:v>
                </c:pt>
                <c:pt idx="144">
                  <c:v>41</c:v>
                </c:pt>
                <c:pt idx="145">
                  <c:v>41.25</c:v>
                </c:pt>
                <c:pt idx="146">
                  <c:v>41.5</c:v>
                </c:pt>
                <c:pt idx="147">
                  <c:v>41.75</c:v>
                </c:pt>
                <c:pt idx="148">
                  <c:v>42</c:v>
                </c:pt>
                <c:pt idx="149">
                  <c:v>42.25</c:v>
                </c:pt>
                <c:pt idx="150">
                  <c:v>42.5</c:v>
                </c:pt>
                <c:pt idx="151">
                  <c:v>42.75</c:v>
                </c:pt>
                <c:pt idx="152">
                  <c:v>43</c:v>
                </c:pt>
                <c:pt idx="153">
                  <c:v>43.25</c:v>
                </c:pt>
                <c:pt idx="154">
                  <c:v>43.5</c:v>
                </c:pt>
                <c:pt idx="155">
                  <c:v>43.75</c:v>
                </c:pt>
                <c:pt idx="156">
                  <c:v>44</c:v>
                </c:pt>
                <c:pt idx="157">
                  <c:v>44.25</c:v>
                </c:pt>
                <c:pt idx="158">
                  <c:v>44.5</c:v>
                </c:pt>
                <c:pt idx="159">
                  <c:v>44.75</c:v>
                </c:pt>
                <c:pt idx="160">
                  <c:v>45</c:v>
                </c:pt>
                <c:pt idx="161">
                  <c:v>45.25</c:v>
                </c:pt>
                <c:pt idx="162">
                  <c:v>45.5</c:v>
                </c:pt>
                <c:pt idx="163">
                  <c:v>45.75</c:v>
                </c:pt>
                <c:pt idx="164">
                  <c:v>46</c:v>
                </c:pt>
                <c:pt idx="165">
                  <c:v>46.25</c:v>
                </c:pt>
                <c:pt idx="166">
                  <c:v>46.5</c:v>
                </c:pt>
                <c:pt idx="167">
                  <c:v>46.75</c:v>
                </c:pt>
                <c:pt idx="168">
                  <c:v>47</c:v>
                </c:pt>
                <c:pt idx="169">
                  <c:v>47.25</c:v>
                </c:pt>
                <c:pt idx="170">
                  <c:v>47.5</c:v>
                </c:pt>
                <c:pt idx="171">
                  <c:v>47.75</c:v>
                </c:pt>
                <c:pt idx="172">
                  <c:v>48</c:v>
                </c:pt>
                <c:pt idx="173">
                  <c:v>48.25</c:v>
                </c:pt>
                <c:pt idx="174">
                  <c:v>48.5</c:v>
                </c:pt>
                <c:pt idx="175">
                  <c:v>48.75</c:v>
                </c:pt>
                <c:pt idx="176">
                  <c:v>49</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numCache>
            </c:numRef>
          </c:xVal>
          <c:yVal>
            <c:numRef>
              <c:f>dwtr_interior_secondary!$F$3:$F$227</c:f>
              <c:numCache>
                <c:formatCode>General</c:formatCode>
                <c:ptCount val="225"/>
                <c:pt idx="0">
                  <c:v>14.344999999999999</c:v>
                </c:pt>
                <c:pt idx="1">
                  <c:v>14.276249999999997</c:v>
                </c:pt>
                <c:pt idx="2">
                  <c:v>14.2075</c:v>
                </c:pt>
                <c:pt idx="3">
                  <c:v>14.138749999999998</c:v>
                </c:pt>
                <c:pt idx="4">
                  <c:v>14.069999999999997</c:v>
                </c:pt>
                <c:pt idx="5">
                  <c:v>14.001249999999999</c:v>
                </c:pt>
                <c:pt idx="6">
                  <c:v>13.932499999999997</c:v>
                </c:pt>
                <c:pt idx="7">
                  <c:v>13.86375</c:v>
                </c:pt>
                <c:pt idx="8">
                  <c:v>13.794999999999998</c:v>
                </c:pt>
                <c:pt idx="9">
                  <c:v>13.751249999999999</c:v>
                </c:pt>
                <c:pt idx="10">
                  <c:v>13.7075</c:v>
                </c:pt>
                <c:pt idx="11">
                  <c:v>13.663749999999997</c:v>
                </c:pt>
                <c:pt idx="12">
                  <c:v>13.619999999999997</c:v>
                </c:pt>
                <c:pt idx="13">
                  <c:v>13.576249999999998</c:v>
                </c:pt>
                <c:pt idx="14">
                  <c:v>13.532499999999999</c:v>
                </c:pt>
                <c:pt idx="15">
                  <c:v>13.48875</c:v>
                </c:pt>
                <c:pt idx="16">
                  <c:v>13.444999999999997</c:v>
                </c:pt>
                <c:pt idx="17">
                  <c:v>13.438749999999999</c:v>
                </c:pt>
                <c:pt idx="18">
                  <c:v>13.432499999999997</c:v>
                </c:pt>
                <c:pt idx="19">
                  <c:v>13.42625</c:v>
                </c:pt>
                <c:pt idx="20">
                  <c:v>13.419999999999998</c:v>
                </c:pt>
                <c:pt idx="21">
                  <c:v>13.413749999999997</c:v>
                </c:pt>
                <c:pt idx="22">
                  <c:v>13.407499999999999</c:v>
                </c:pt>
                <c:pt idx="23">
                  <c:v>13.401249999999997</c:v>
                </c:pt>
                <c:pt idx="24">
                  <c:v>13.395</c:v>
                </c:pt>
                <c:pt idx="25">
                  <c:v>13.382499999999997</c:v>
                </c:pt>
                <c:pt idx="26">
                  <c:v>13.369999999999997</c:v>
                </c:pt>
                <c:pt idx="27">
                  <c:v>13.357499999999998</c:v>
                </c:pt>
                <c:pt idx="28">
                  <c:v>13.344999999999999</c:v>
                </c:pt>
                <c:pt idx="29">
                  <c:v>13.3325</c:v>
                </c:pt>
                <c:pt idx="30">
                  <c:v>13.319999999999997</c:v>
                </c:pt>
                <c:pt idx="31">
                  <c:v>13.307499999999997</c:v>
                </c:pt>
                <c:pt idx="32">
                  <c:v>13.294999999999998</c:v>
                </c:pt>
                <c:pt idx="33">
                  <c:v>13.27</c:v>
                </c:pt>
                <c:pt idx="34">
                  <c:v>13.244999999999997</c:v>
                </c:pt>
                <c:pt idx="35">
                  <c:v>13.219999999999999</c:v>
                </c:pt>
                <c:pt idx="36">
                  <c:v>13.194999999999997</c:v>
                </c:pt>
                <c:pt idx="37">
                  <c:v>13.169999999999998</c:v>
                </c:pt>
                <c:pt idx="38">
                  <c:v>13.145</c:v>
                </c:pt>
                <c:pt idx="39">
                  <c:v>13.119999999999997</c:v>
                </c:pt>
                <c:pt idx="40">
                  <c:v>13.094999999999999</c:v>
                </c:pt>
                <c:pt idx="41">
                  <c:v>13.05125</c:v>
                </c:pt>
                <c:pt idx="42">
                  <c:v>13.007499999999997</c:v>
                </c:pt>
                <c:pt idx="43">
                  <c:v>12.963749999999997</c:v>
                </c:pt>
                <c:pt idx="44">
                  <c:v>12.919999999999998</c:v>
                </c:pt>
                <c:pt idx="45">
                  <c:v>12.876249999999999</c:v>
                </c:pt>
                <c:pt idx="46">
                  <c:v>12.8325</c:v>
                </c:pt>
                <c:pt idx="47">
                  <c:v>12.788749999999997</c:v>
                </c:pt>
                <c:pt idx="48">
                  <c:v>12.744999999999997</c:v>
                </c:pt>
                <c:pt idx="49">
                  <c:v>12.688749999999999</c:v>
                </c:pt>
                <c:pt idx="50">
                  <c:v>12.632499999999997</c:v>
                </c:pt>
                <c:pt idx="51">
                  <c:v>12.576249999999998</c:v>
                </c:pt>
                <c:pt idx="52">
                  <c:v>12.52</c:v>
                </c:pt>
                <c:pt idx="53">
                  <c:v>12.463749999999997</c:v>
                </c:pt>
                <c:pt idx="54">
                  <c:v>12.407499999999999</c:v>
                </c:pt>
                <c:pt idx="55">
                  <c:v>12.351249999999997</c:v>
                </c:pt>
                <c:pt idx="56">
                  <c:v>12.294999999999998</c:v>
                </c:pt>
                <c:pt idx="57">
                  <c:v>12.219999999999999</c:v>
                </c:pt>
                <c:pt idx="58">
                  <c:v>12.145</c:v>
                </c:pt>
                <c:pt idx="59">
                  <c:v>12.069999999999997</c:v>
                </c:pt>
                <c:pt idx="60">
                  <c:v>11.994999999999997</c:v>
                </c:pt>
                <c:pt idx="61">
                  <c:v>11.919999999999998</c:v>
                </c:pt>
                <c:pt idx="62">
                  <c:v>11.844999999999999</c:v>
                </c:pt>
                <c:pt idx="63">
                  <c:v>11.77</c:v>
                </c:pt>
                <c:pt idx="64">
                  <c:v>11.694999999999997</c:v>
                </c:pt>
                <c:pt idx="65">
                  <c:v>11.601249999999997</c:v>
                </c:pt>
                <c:pt idx="66">
                  <c:v>11.507499999999997</c:v>
                </c:pt>
                <c:pt idx="67">
                  <c:v>11.413749999999997</c:v>
                </c:pt>
                <c:pt idx="68">
                  <c:v>11.319999999999997</c:v>
                </c:pt>
                <c:pt idx="69">
                  <c:v>11.226249999999997</c:v>
                </c:pt>
                <c:pt idx="70">
                  <c:v>11.132499999999997</c:v>
                </c:pt>
                <c:pt idx="71">
                  <c:v>11.038749999999997</c:v>
                </c:pt>
                <c:pt idx="72">
                  <c:v>10.944999999999997</c:v>
                </c:pt>
                <c:pt idx="73">
                  <c:v>10.826249999999998</c:v>
                </c:pt>
                <c:pt idx="74">
                  <c:v>10.7075</c:v>
                </c:pt>
                <c:pt idx="75">
                  <c:v>10.588749999999997</c:v>
                </c:pt>
                <c:pt idx="76">
                  <c:v>10.469999999999999</c:v>
                </c:pt>
                <c:pt idx="77">
                  <c:v>10.351249999999997</c:v>
                </c:pt>
                <c:pt idx="78">
                  <c:v>10.232499999999998</c:v>
                </c:pt>
                <c:pt idx="79">
                  <c:v>10.11375</c:v>
                </c:pt>
                <c:pt idx="80">
                  <c:v>9.9949999999999974</c:v>
                </c:pt>
                <c:pt idx="81">
                  <c:v>9.8699999999999974</c:v>
                </c:pt>
                <c:pt idx="82">
                  <c:v>9.7449999999999974</c:v>
                </c:pt>
                <c:pt idx="83">
                  <c:v>9.6199999999999974</c:v>
                </c:pt>
                <c:pt idx="84">
                  <c:v>9.4949999999999974</c:v>
                </c:pt>
                <c:pt idx="85">
                  <c:v>9.3699999999999974</c:v>
                </c:pt>
                <c:pt idx="86">
                  <c:v>9.2449999999999974</c:v>
                </c:pt>
                <c:pt idx="87">
                  <c:v>9.1199999999999974</c:v>
                </c:pt>
                <c:pt idx="88">
                  <c:v>8.9949999999999974</c:v>
                </c:pt>
                <c:pt idx="89">
                  <c:v>8.8074999999999974</c:v>
                </c:pt>
                <c:pt idx="90">
                  <c:v>8.6199999999999974</c:v>
                </c:pt>
                <c:pt idx="91">
                  <c:v>8.4324999999999974</c:v>
                </c:pt>
                <c:pt idx="92">
                  <c:v>8.2449999999999974</c:v>
                </c:pt>
                <c:pt idx="93">
                  <c:v>8.0574999999999974</c:v>
                </c:pt>
                <c:pt idx="94">
                  <c:v>7.8699999999999983</c:v>
                </c:pt>
                <c:pt idx="95">
                  <c:v>7.6824999999999983</c:v>
                </c:pt>
                <c:pt idx="96">
                  <c:v>7.4949999999999983</c:v>
                </c:pt>
                <c:pt idx="97">
                  <c:v>7.2449999999999983</c:v>
                </c:pt>
                <c:pt idx="98">
                  <c:v>6.9949999999999983</c:v>
                </c:pt>
                <c:pt idx="99">
                  <c:v>6.7449999999999983</c:v>
                </c:pt>
                <c:pt idx="100">
                  <c:v>6.4949999999999983</c:v>
                </c:pt>
                <c:pt idx="101">
                  <c:v>6.2449999999999983</c:v>
                </c:pt>
                <c:pt idx="102">
                  <c:v>5.9949999999999983</c:v>
                </c:pt>
                <c:pt idx="103">
                  <c:v>5.7449999999999983</c:v>
                </c:pt>
                <c:pt idx="104">
                  <c:v>5.4949999999999983</c:v>
                </c:pt>
                <c:pt idx="105">
                  <c:v>5.2449999999999983</c:v>
                </c:pt>
                <c:pt idx="106">
                  <c:v>4.9949999999999983</c:v>
                </c:pt>
                <c:pt idx="107">
                  <c:v>4.7449999999999983</c:v>
                </c:pt>
                <c:pt idx="108">
                  <c:v>4.4949999999999983</c:v>
                </c:pt>
                <c:pt idx="109">
                  <c:v>4.2449999999999974</c:v>
                </c:pt>
                <c:pt idx="110">
                  <c:v>3.9949999999999979</c:v>
                </c:pt>
                <c:pt idx="111">
                  <c:v>3.7449999999999979</c:v>
                </c:pt>
                <c:pt idx="112">
                  <c:v>3.4949999999999979</c:v>
                </c:pt>
                <c:pt idx="113">
                  <c:v>3.3074999999999979</c:v>
                </c:pt>
                <c:pt idx="114">
                  <c:v>3.1199999999999979</c:v>
                </c:pt>
                <c:pt idx="115">
                  <c:v>2.9324999999999979</c:v>
                </c:pt>
                <c:pt idx="116">
                  <c:v>2.7449999999999979</c:v>
                </c:pt>
                <c:pt idx="117">
                  <c:v>2.5574999999999979</c:v>
                </c:pt>
                <c:pt idx="118">
                  <c:v>2.3699999999999979</c:v>
                </c:pt>
                <c:pt idx="119">
                  <c:v>2.1824999999999979</c:v>
                </c:pt>
                <c:pt idx="120">
                  <c:v>1.9949999999999979</c:v>
                </c:pt>
                <c:pt idx="121">
                  <c:v>1.8699999999999979</c:v>
                </c:pt>
                <c:pt idx="122">
                  <c:v>1.7449999999999979</c:v>
                </c:pt>
                <c:pt idx="123">
                  <c:v>1.6199999999999979</c:v>
                </c:pt>
                <c:pt idx="124">
                  <c:v>1.4949999999999979</c:v>
                </c:pt>
                <c:pt idx="125">
                  <c:v>1.3699999999999979</c:v>
                </c:pt>
                <c:pt idx="126">
                  <c:v>1.244999999999999</c:v>
                </c:pt>
                <c:pt idx="127">
                  <c:v>1.119999999999999</c:v>
                </c:pt>
                <c:pt idx="128">
                  <c:v>0.994999999999999</c:v>
                </c:pt>
                <c:pt idx="129">
                  <c:v>0.48984374999999897</c:v>
                </c:pt>
                <c:pt idx="130">
                  <c:v>0.48468749999999894</c:v>
                </c:pt>
                <c:pt idx="131">
                  <c:v>0.47953124999999897</c:v>
                </c:pt>
                <c:pt idx="132">
                  <c:v>0.47437499999999899</c:v>
                </c:pt>
                <c:pt idx="133">
                  <c:v>0.46921874999999896</c:v>
                </c:pt>
                <c:pt idx="134">
                  <c:v>0.46406249999999899</c:v>
                </c:pt>
                <c:pt idx="135">
                  <c:v>0.45890624999999896</c:v>
                </c:pt>
                <c:pt idx="136">
                  <c:v>0.45374999999999899</c:v>
                </c:pt>
                <c:pt idx="137">
                  <c:v>0.44859374999999896</c:v>
                </c:pt>
                <c:pt idx="138">
                  <c:v>0.44343749999999948</c:v>
                </c:pt>
                <c:pt idx="139">
                  <c:v>0.43828124999999946</c:v>
                </c:pt>
                <c:pt idx="140">
                  <c:v>0.43312499999999948</c:v>
                </c:pt>
                <c:pt idx="141">
                  <c:v>0.42796874999999945</c:v>
                </c:pt>
                <c:pt idx="142">
                  <c:v>0.42281249999999948</c:v>
                </c:pt>
                <c:pt idx="143">
                  <c:v>0.41765624999999951</c:v>
                </c:pt>
                <c:pt idx="144">
                  <c:v>0.41249999999999948</c:v>
                </c:pt>
                <c:pt idx="145">
                  <c:v>0.40734374999999945</c:v>
                </c:pt>
                <c:pt idx="146">
                  <c:v>0.40218749999999948</c:v>
                </c:pt>
                <c:pt idx="147">
                  <c:v>0.3970312499999995</c:v>
                </c:pt>
                <c:pt idx="148">
                  <c:v>0.39187499999999947</c:v>
                </c:pt>
                <c:pt idx="149">
                  <c:v>0.38671874999999944</c:v>
                </c:pt>
                <c:pt idx="150">
                  <c:v>0.38156249999999947</c:v>
                </c:pt>
                <c:pt idx="151">
                  <c:v>0.3764062499999995</c:v>
                </c:pt>
                <c:pt idx="152">
                  <c:v>0.37124999999999947</c:v>
                </c:pt>
                <c:pt idx="153">
                  <c:v>0.3660937499999995</c:v>
                </c:pt>
                <c:pt idx="154">
                  <c:v>0.36093749999999947</c:v>
                </c:pt>
                <c:pt idx="155">
                  <c:v>0.35578124999999949</c:v>
                </c:pt>
                <c:pt idx="156">
                  <c:v>0.35062499999999946</c:v>
                </c:pt>
                <c:pt idx="157">
                  <c:v>0.34546874999999944</c:v>
                </c:pt>
                <c:pt idx="158">
                  <c:v>0.34031249999999946</c:v>
                </c:pt>
                <c:pt idx="159">
                  <c:v>0.33515624999999943</c:v>
                </c:pt>
                <c:pt idx="160">
                  <c:v>0.32999999999999946</c:v>
                </c:pt>
                <c:pt idx="161">
                  <c:v>0.32484374999999949</c:v>
                </c:pt>
                <c:pt idx="162">
                  <c:v>0.31968749999999946</c:v>
                </c:pt>
                <c:pt idx="163">
                  <c:v>0.31453124999999948</c:v>
                </c:pt>
                <c:pt idx="164">
                  <c:v>0.30937499999999946</c:v>
                </c:pt>
                <c:pt idx="165">
                  <c:v>0.30421874999999948</c:v>
                </c:pt>
                <c:pt idx="166">
                  <c:v>0.29906249999999945</c:v>
                </c:pt>
                <c:pt idx="167">
                  <c:v>0.29390624999999948</c:v>
                </c:pt>
                <c:pt idx="168">
                  <c:v>0.28874999999999945</c:v>
                </c:pt>
                <c:pt idx="169">
                  <c:v>0.28359374999999948</c:v>
                </c:pt>
                <c:pt idx="170">
                  <c:v>0.27843749999999945</c:v>
                </c:pt>
                <c:pt idx="171">
                  <c:v>0.27328124999999948</c:v>
                </c:pt>
                <c:pt idx="172">
                  <c:v>0.2681249999999995</c:v>
                </c:pt>
                <c:pt idx="173">
                  <c:v>0.26296874999999947</c:v>
                </c:pt>
                <c:pt idx="174">
                  <c:v>0.25781249999999944</c:v>
                </c:pt>
                <c:pt idx="175">
                  <c:v>0.25265624999999947</c:v>
                </c:pt>
                <c:pt idx="176">
                  <c:v>0.24749999999999947</c:v>
                </c:pt>
                <c:pt idx="177">
                  <c:v>0.24234374999999897</c:v>
                </c:pt>
                <c:pt idx="178">
                  <c:v>0.23718749999999897</c:v>
                </c:pt>
                <c:pt idx="179">
                  <c:v>0.23203124999999897</c:v>
                </c:pt>
                <c:pt idx="180">
                  <c:v>0.22687499999999899</c:v>
                </c:pt>
                <c:pt idx="181">
                  <c:v>0.22171874999999897</c:v>
                </c:pt>
                <c:pt idx="182">
                  <c:v>0.21656249999999896</c:v>
                </c:pt>
                <c:pt idx="183">
                  <c:v>0.21140624999999896</c:v>
                </c:pt>
                <c:pt idx="184">
                  <c:v>0.20624999999999896</c:v>
                </c:pt>
                <c:pt idx="185">
                  <c:v>0.20109374999999899</c:v>
                </c:pt>
                <c:pt idx="186">
                  <c:v>0.19593749999999899</c:v>
                </c:pt>
                <c:pt idx="187">
                  <c:v>0.19078124999999899</c:v>
                </c:pt>
                <c:pt idx="188">
                  <c:v>0.18562499999999899</c:v>
                </c:pt>
                <c:pt idx="189">
                  <c:v>0.18046874999999898</c:v>
                </c:pt>
                <c:pt idx="190">
                  <c:v>0.17531249999999898</c:v>
                </c:pt>
                <c:pt idx="191">
                  <c:v>0.17015624999999898</c:v>
                </c:pt>
                <c:pt idx="192">
                  <c:v>0.16499999999999898</c:v>
                </c:pt>
                <c:pt idx="193">
                  <c:v>0.15984374999999898</c:v>
                </c:pt>
                <c:pt idx="194">
                  <c:v>0.15468749999999898</c:v>
                </c:pt>
                <c:pt idx="195">
                  <c:v>0.14953124999999898</c:v>
                </c:pt>
                <c:pt idx="196">
                  <c:v>0.14437499999999898</c:v>
                </c:pt>
                <c:pt idx="197">
                  <c:v>0.13921874999999898</c:v>
                </c:pt>
                <c:pt idx="198">
                  <c:v>0.13406249999999997</c:v>
                </c:pt>
                <c:pt idx="199">
                  <c:v>0.12890624999999997</c:v>
                </c:pt>
                <c:pt idx="200">
                  <c:v>0.12374999999999997</c:v>
                </c:pt>
                <c:pt idx="201">
                  <c:v>0.11859374999999997</c:v>
                </c:pt>
                <c:pt idx="202">
                  <c:v>0.11343749999999997</c:v>
                </c:pt>
                <c:pt idx="203">
                  <c:v>0.10828124999999997</c:v>
                </c:pt>
                <c:pt idx="204">
                  <c:v>0.10312499999999997</c:v>
                </c:pt>
                <c:pt idx="205">
                  <c:v>9.7968749999999966E-2</c:v>
                </c:pt>
                <c:pt idx="206">
                  <c:v>9.2812499999999964E-2</c:v>
                </c:pt>
                <c:pt idx="207">
                  <c:v>8.7656249999999991E-2</c:v>
                </c:pt>
                <c:pt idx="208">
                  <c:v>8.2499999999999962E-2</c:v>
                </c:pt>
                <c:pt idx="209">
                  <c:v>7.7343749999999989E-2</c:v>
                </c:pt>
                <c:pt idx="210">
                  <c:v>7.218749999999996E-2</c:v>
                </c:pt>
                <c:pt idx="211">
                  <c:v>6.7031249999999987E-2</c:v>
                </c:pt>
                <c:pt idx="212">
                  <c:v>6.1874999999999958E-2</c:v>
                </c:pt>
                <c:pt idx="213">
                  <c:v>5.6718749999999984E-2</c:v>
                </c:pt>
                <c:pt idx="214">
                  <c:v>5.1562499999999956E-2</c:v>
                </c:pt>
                <c:pt idx="215">
                  <c:v>4.6406249999999982E-2</c:v>
                </c:pt>
                <c:pt idx="216">
                  <c:v>4.1249999999999953E-2</c:v>
                </c:pt>
                <c:pt idx="217">
                  <c:v>3.609374999999998E-2</c:v>
                </c:pt>
                <c:pt idx="218">
                  <c:v>3.0937499999999951E-2</c:v>
                </c:pt>
                <c:pt idx="219">
                  <c:v>2.5781249999999978E-2</c:v>
                </c:pt>
                <c:pt idx="220">
                  <c:v>2.0624999999999949E-2</c:v>
                </c:pt>
                <c:pt idx="221">
                  <c:v>1.5468749999999976E-2</c:v>
                </c:pt>
                <c:pt idx="222">
                  <c:v>1.0312500000000002E-2</c:v>
                </c:pt>
                <c:pt idx="223">
                  <c:v>5.1562499999999734E-3</c:v>
                </c:pt>
                <c:pt idx="224">
                  <c:v>0</c:v>
                </c:pt>
              </c:numCache>
            </c:numRef>
          </c:yVal>
          <c:smooth val="1"/>
        </c:ser>
        <c:ser>
          <c:idx val="3"/>
          <c:order val="2"/>
          <c:tx>
            <c:strRef>
              <c:f>dwtr_interior_warm!$M$2</c:f>
              <c:strCache>
                <c:ptCount val="1"/>
                <c:pt idx="0">
                  <c:v>Capture Vel Lo</c:v>
                </c:pt>
              </c:strCache>
            </c:strRef>
          </c:tx>
          <c:spPr>
            <a:ln w="19050" cap="rnd">
              <a:solidFill>
                <a:schemeClr val="accent5"/>
              </a:solidFill>
              <a:prstDash val="sysDot"/>
              <a:round/>
            </a:ln>
            <a:effectLst/>
          </c:spPr>
          <c:marker>
            <c:symbol val="none"/>
          </c:marker>
          <c:xVal>
            <c:numRef>
              <c:f>dwtr_interior_warm!$A$3:$A$227</c:f>
              <c:numCache>
                <c:formatCode>General</c:formatCode>
                <c:ptCount val="2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37.25</c:v>
                </c:pt>
                <c:pt idx="130">
                  <c:v>37.5</c:v>
                </c:pt>
                <c:pt idx="131">
                  <c:v>37.75</c:v>
                </c:pt>
                <c:pt idx="132">
                  <c:v>38</c:v>
                </c:pt>
                <c:pt idx="133">
                  <c:v>38.25</c:v>
                </c:pt>
                <c:pt idx="134">
                  <c:v>38.5</c:v>
                </c:pt>
                <c:pt idx="135">
                  <c:v>38.75</c:v>
                </c:pt>
                <c:pt idx="136">
                  <c:v>39</c:v>
                </c:pt>
                <c:pt idx="137">
                  <c:v>39.25</c:v>
                </c:pt>
                <c:pt idx="138">
                  <c:v>39.5</c:v>
                </c:pt>
                <c:pt idx="139">
                  <c:v>39.75</c:v>
                </c:pt>
                <c:pt idx="140">
                  <c:v>40</c:v>
                </c:pt>
                <c:pt idx="141">
                  <c:v>40.25</c:v>
                </c:pt>
                <c:pt idx="142">
                  <c:v>40.5</c:v>
                </c:pt>
                <c:pt idx="143">
                  <c:v>40.75</c:v>
                </c:pt>
                <c:pt idx="144">
                  <c:v>41</c:v>
                </c:pt>
                <c:pt idx="145">
                  <c:v>41.25</c:v>
                </c:pt>
                <c:pt idx="146">
                  <c:v>41.5</c:v>
                </c:pt>
                <c:pt idx="147">
                  <c:v>41.75</c:v>
                </c:pt>
                <c:pt idx="148">
                  <c:v>42</c:v>
                </c:pt>
                <c:pt idx="149">
                  <c:v>42.25</c:v>
                </c:pt>
                <c:pt idx="150">
                  <c:v>42.5</c:v>
                </c:pt>
                <c:pt idx="151">
                  <c:v>42.75</c:v>
                </c:pt>
                <c:pt idx="152">
                  <c:v>43</c:v>
                </c:pt>
                <c:pt idx="153">
                  <c:v>43.25</c:v>
                </c:pt>
                <c:pt idx="154">
                  <c:v>43.5</c:v>
                </c:pt>
                <c:pt idx="155">
                  <c:v>43.75</c:v>
                </c:pt>
                <c:pt idx="156">
                  <c:v>44</c:v>
                </c:pt>
                <c:pt idx="157">
                  <c:v>44.25</c:v>
                </c:pt>
                <c:pt idx="158">
                  <c:v>44.5</c:v>
                </c:pt>
                <c:pt idx="159">
                  <c:v>44.75</c:v>
                </c:pt>
                <c:pt idx="160">
                  <c:v>45</c:v>
                </c:pt>
                <c:pt idx="161">
                  <c:v>45.25</c:v>
                </c:pt>
                <c:pt idx="162">
                  <c:v>45.5</c:v>
                </c:pt>
                <c:pt idx="163">
                  <c:v>45.75</c:v>
                </c:pt>
                <c:pt idx="164">
                  <c:v>46</c:v>
                </c:pt>
                <c:pt idx="165">
                  <c:v>46.25</c:v>
                </c:pt>
                <c:pt idx="166">
                  <c:v>46.5</c:v>
                </c:pt>
                <c:pt idx="167">
                  <c:v>46.75</c:v>
                </c:pt>
                <c:pt idx="168">
                  <c:v>47</c:v>
                </c:pt>
                <c:pt idx="169">
                  <c:v>47.25</c:v>
                </c:pt>
                <c:pt idx="170">
                  <c:v>47.5</c:v>
                </c:pt>
                <c:pt idx="171">
                  <c:v>47.75</c:v>
                </c:pt>
                <c:pt idx="172">
                  <c:v>48</c:v>
                </c:pt>
                <c:pt idx="173">
                  <c:v>48.25</c:v>
                </c:pt>
                <c:pt idx="174">
                  <c:v>48.5</c:v>
                </c:pt>
                <c:pt idx="175">
                  <c:v>48.75</c:v>
                </c:pt>
                <c:pt idx="176">
                  <c:v>49</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numCache>
            </c:numRef>
          </c:xVal>
          <c:yVal>
            <c:numRef>
              <c:f>dwtr_interior_warm!$M$3:$M$227</c:f>
              <c:numCache>
                <c:formatCode>General</c:formatCode>
                <c:ptCount val="225"/>
                <c:pt idx="0">
                  <c:v>7</c:v>
                </c:pt>
                <c:pt idx="1">
                  <c:v>7</c:v>
                </c:pt>
                <c:pt idx="2">
                  <c:v>7</c:v>
                </c:pt>
                <c:pt idx="3">
                  <c:v>7</c:v>
                </c:pt>
                <c:pt idx="4">
                  <c:v>7</c:v>
                </c:pt>
                <c:pt idx="5">
                  <c:v>7</c:v>
                </c:pt>
                <c:pt idx="6">
                  <c:v>7</c:v>
                </c:pt>
                <c:pt idx="7">
                  <c:v>7</c:v>
                </c:pt>
                <c:pt idx="8">
                  <c:v>7</c:v>
                </c:pt>
                <c:pt idx="9">
                  <c:v>7</c:v>
                </c:pt>
                <c:pt idx="10">
                  <c:v>7</c:v>
                </c:pt>
                <c:pt idx="11">
                  <c:v>7</c:v>
                </c:pt>
                <c:pt idx="12">
                  <c:v>7</c:v>
                </c:pt>
                <c:pt idx="13">
                  <c:v>7</c:v>
                </c:pt>
                <c:pt idx="14">
                  <c:v>7</c:v>
                </c:pt>
                <c:pt idx="15">
                  <c:v>7</c:v>
                </c:pt>
                <c:pt idx="16">
                  <c:v>7</c:v>
                </c:pt>
                <c:pt idx="17">
                  <c:v>7</c:v>
                </c:pt>
                <c:pt idx="18">
                  <c:v>7</c:v>
                </c:pt>
                <c:pt idx="19">
                  <c:v>7</c:v>
                </c:pt>
                <c:pt idx="20">
                  <c:v>7</c:v>
                </c:pt>
                <c:pt idx="21">
                  <c:v>7</c:v>
                </c:pt>
                <c:pt idx="22">
                  <c:v>7</c:v>
                </c:pt>
                <c:pt idx="23">
                  <c:v>7</c:v>
                </c:pt>
                <c:pt idx="24">
                  <c:v>7</c:v>
                </c:pt>
                <c:pt idx="25">
                  <c:v>7</c:v>
                </c:pt>
                <c:pt idx="26">
                  <c:v>7</c:v>
                </c:pt>
                <c:pt idx="27">
                  <c:v>7</c:v>
                </c:pt>
                <c:pt idx="28">
                  <c:v>7</c:v>
                </c:pt>
                <c:pt idx="29">
                  <c:v>7</c:v>
                </c:pt>
                <c:pt idx="30">
                  <c:v>7</c:v>
                </c:pt>
                <c:pt idx="31">
                  <c:v>7</c:v>
                </c:pt>
                <c:pt idx="32">
                  <c:v>7</c:v>
                </c:pt>
                <c:pt idx="33">
                  <c:v>7</c:v>
                </c:pt>
                <c:pt idx="34">
                  <c:v>7</c:v>
                </c:pt>
                <c:pt idx="35">
                  <c:v>7</c:v>
                </c:pt>
                <c:pt idx="36">
                  <c:v>7</c:v>
                </c:pt>
                <c:pt idx="37">
                  <c:v>7</c:v>
                </c:pt>
                <c:pt idx="38">
                  <c:v>7</c:v>
                </c:pt>
                <c:pt idx="39">
                  <c:v>7</c:v>
                </c:pt>
                <c:pt idx="40">
                  <c:v>7</c:v>
                </c:pt>
                <c:pt idx="41">
                  <c:v>7</c:v>
                </c:pt>
                <c:pt idx="42">
                  <c:v>7</c:v>
                </c:pt>
                <c:pt idx="43">
                  <c:v>7</c:v>
                </c:pt>
                <c:pt idx="44">
                  <c:v>7</c:v>
                </c:pt>
                <c:pt idx="45">
                  <c:v>7</c:v>
                </c:pt>
                <c:pt idx="46">
                  <c:v>7</c:v>
                </c:pt>
                <c:pt idx="47">
                  <c:v>7</c:v>
                </c:pt>
                <c:pt idx="48">
                  <c:v>7</c:v>
                </c:pt>
                <c:pt idx="49">
                  <c:v>7</c:v>
                </c:pt>
                <c:pt idx="50">
                  <c:v>7</c:v>
                </c:pt>
                <c:pt idx="51">
                  <c:v>7</c:v>
                </c:pt>
                <c:pt idx="52">
                  <c:v>7</c:v>
                </c:pt>
                <c:pt idx="53">
                  <c:v>7</c:v>
                </c:pt>
                <c:pt idx="54">
                  <c:v>7</c:v>
                </c:pt>
                <c:pt idx="55">
                  <c:v>7</c:v>
                </c:pt>
                <c:pt idx="56">
                  <c:v>7</c:v>
                </c:pt>
                <c:pt idx="57">
                  <c:v>7</c:v>
                </c:pt>
                <c:pt idx="58">
                  <c:v>7</c:v>
                </c:pt>
                <c:pt idx="59">
                  <c:v>7</c:v>
                </c:pt>
                <c:pt idx="60">
                  <c:v>7</c:v>
                </c:pt>
                <c:pt idx="61">
                  <c:v>7</c:v>
                </c:pt>
                <c:pt idx="62">
                  <c:v>7</c:v>
                </c:pt>
                <c:pt idx="63">
                  <c:v>7</c:v>
                </c:pt>
                <c:pt idx="64">
                  <c:v>7</c:v>
                </c:pt>
                <c:pt idx="65">
                  <c:v>7</c:v>
                </c:pt>
                <c:pt idx="66">
                  <c:v>7</c:v>
                </c:pt>
                <c:pt idx="67">
                  <c:v>7</c:v>
                </c:pt>
                <c:pt idx="68">
                  <c:v>7</c:v>
                </c:pt>
                <c:pt idx="69">
                  <c:v>7</c:v>
                </c:pt>
                <c:pt idx="70">
                  <c:v>7</c:v>
                </c:pt>
                <c:pt idx="71">
                  <c:v>7</c:v>
                </c:pt>
                <c:pt idx="72">
                  <c:v>7</c:v>
                </c:pt>
                <c:pt idx="73">
                  <c:v>7</c:v>
                </c:pt>
                <c:pt idx="74">
                  <c:v>7</c:v>
                </c:pt>
                <c:pt idx="75">
                  <c:v>7</c:v>
                </c:pt>
                <c:pt idx="76">
                  <c:v>7</c:v>
                </c:pt>
                <c:pt idx="77">
                  <c:v>7</c:v>
                </c:pt>
                <c:pt idx="78">
                  <c:v>7</c:v>
                </c:pt>
                <c:pt idx="79">
                  <c:v>7</c:v>
                </c:pt>
                <c:pt idx="80">
                  <c:v>7</c:v>
                </c:pt>
                <c:pt idx="81">
                  <c:v>7</c:v>
                </c:pt>
                <c:pt idx="82">
                  <c:v>7</c:v>
                </c:pt>
                <c:pt idx="83">
                  <c:v>7</c:v>
                </c:pt>
                <c:pt idx="84">
                  <c:v>7</c:v>
                </c:pt>
                <c:pt idx="85">
                  <c:v>7</c:v>
                </c:pt>
                <c:pt idx="86">
                  <c:v>7</c:v>
                </c:pt>
                <c:pt idx="87">
                  <c:v>7</c:v>
                </c:pt>
                <c:pt idx="88">
                  <c:v>7</c:v>
                </c:pt>
                <c:pt idx="89">
                  <c:v>7</c:v>
                </c:pt>
                <c:pt idx="90">
                  <c:v>7</c:v>
                </c:pt>
                <c:pt idx="91">
                  <c:v>7</c:v>
                </c:pt>
                <c:pt idx="92">
                  <c:v>7</c:v>
                </c:pt>
                <c:pt idx="93">
                  <c:v>7</c:v>
                </c:pt>
                <c:pt idx="94">
                  <c:v>7</c:v>
                </c:pt>
                <c:pt idx="95">
                  <c:v>7</c:v>
                </c:pt>
                <c:pt idx="96">
                  <c:v>7</c:v>
                </c:pt>
                <c:pt idx="97">
                  <c:v>7</c:v>
                </c:pt>
                <c:pt idx="98">
                  <c:v>7</c:v>
                </c:pt>
                <c:pt idx="99">
                  <c:v>7</c:v>
                </c:pt>
                <c:pt idx="100">
                  <c:v>7</c:v>
                </c:pt>
                <c:pt idx="101">
                  <c:v>7</c:v>
                </c:pt>
                <c:pt idx="102">
                  <c:v>7</c:v>
                </c:pt>
                <c:pt idx="103">
                  <c:v>7</c:v>
                </c:pt>
                <c:pt idx="104">
                  <c:v>7</c:v>
                </c:pt>
                <c:pt idx="105">
                  <c:v>7</c:v>
                </c:pt>
                <c:pt idx="106">
                  <c:v>7</c:v>
                </c:pt>
                <c:pt idx="107">
                  <c:v>7</c:v>
                </c:pt>
                <c:pt idx="108">
                  <c:v>7</c:v>
                </c:pt>
                <c:pt idx="109">
                  <c:v>7</c:v>
                </c:pt>
                <c:pt idx="110">
                  <c:v>7</c:v>
                </c:pt>
                <c:pt idx="111">
                  <c:v>7</c:v>
                </c:pt>
                <c:pt idx="112">
                  <c:v>7</c:v>
                </c:pt>
                <c:pt idx="113">
                  <c:v>7</c:v>
                </c:pt>
                <c:pt idx="114">
                  <c:v>7</c:v>
                </c:pt>
                <c:pt idx="115">
                  <c:v>7</c:v>
                </c:pt>
                <c:pt idx="116">
                  <c:v>7</c:v>
                </c:pt>
                <c:pt idx="117">
                  <c:v>7</c:v>
                </c:pt>
                <c:pt idx="118">
                  <c:v>7</c:v>
                </c:pt>
                <c:pt idx="119">
                  <c:v>7</c:v>
                </c:pt>
                <c:pt idx="120">
                  <c:v>7</c:v>
                </c:pt>
                <c:pt idx="121">
                  <c:v>7</c:v>
                </c:pt>
                <c:pt idx="122">
                  <c:v>7</c:v>
                </c:pt>
                <c:pt idx="123">
                  <c:v>7</c:v>
                </c:pt>
                <c:pt idx="124">
                  <c:v>7</c:v>
                </c:pt>
                <c:pt idx="125">
                  <c:v>7</c:v>
                </c:pt>
                <c:pt idx="126">
                  <c:v>7</c:v>
                </c:pt>
                <c:pt idx="127">
                  <c:v>7</c:v>
                </c:pt>
                <c:pt idx="128">
                  <c:v>7</c:v>
                </c:pt>
                <c:pt idx="129">
                  <c:v>7</c:v>
                </c:pt>
                <c:pt idx="130">
                  <c:v>7</c:v>
                </c:pt>
                <c:pt idx="131">
                  <c:v>7</c:v>
                </c:pt>
                <c:pt idx="132">
                  <c:v>7</c:v>
                </c:pt>
                <c:pt idx="133">
                  <c:v>7</c:v>
                </c:pt>
                <c:pt idx="134">
                  <c:v>7</c:v>
                </c:pt>
                <c:pt idx="135">
                  <c:v>7</c:v>
                </c:pt>
                <c:pt idx="136">
                  <c:v>7</c:v>
                </c:pt>
                <c:pt idx="137">
                  <c:v>7</c:v>
                </c:pt>
                <c:pt idx="138">
                  <c:v>7</c:v>
                </c:pt>
                <c:pt idx="139">
                  <c:v>7</c:v>
                </c:pt>
                <c:pt idx="140">
                  <c:v>7</c:v>
                </c:pt>
                <c:pt idx="141">
                  <c:v>7</c:v>
                </c:pt>
                <c:pt idx="142">
                  <c:v>7</c:v>
                </c:pt>
                <c:pt idx="143">
                  <c:v>7</c:v>
                </c:pt>
                <c:pt idx="144">
                  <c:v>7</c:v>
                </c:pt>
                <c:pt idx="145">
                  <c:v>7</c:v>
                </c:pt>
                <c:pt idx="146">
                  <c:v>7</c:v>
                </c:pt>
                <c:pt idx="147">
                  <c:v>7</c:v>
                </c:pt>
                <c:pt idx="148">
                  <c:v>7</c:v>
                </c:pt>
                <c:pt idx="149">
                  <c:v>7</c:v>
                </c:pt>
                <c:pt idx="150">
                  <c:v>7</c:v>
                </c:pt>
                <c:pt idx="151">
                  <c:v>7</c:v>
                </c:pt>
                <c:pt idx="152">
                  <c:v>7</c:v>
                </c:pt>
                <c:pt idx="153">
                  <c:v>7</c:v>
                </c:pt>
                <c:pt idx="154">
                  <c:v>7</c:v>
                </c:pt>
                <c:pt idx="155">
                  <c:v>7</c:v>
                </c:pt>
                <c:pt idx="156">
                  <c:v>7</c:v>
                </c:pt>
                <c:pt idx="157">
                  <c:v>7</c:v>
                </c:pt>
                <c:pt idx="158">
                  <c:v>7</c:v>
                </c:pt>
                <c:pt idx="159">
                  <c:v>7</c:v>
                </c:pt>
                <c:pt idx="160">
                  <c:v>7</c:v>
                </c:pt>
                <c:pt idx="161">
                  <c:v>7</c:v>
                </c:pt>
                <c:pt idx="162">
                  <c:v>7</c:v>
                </c:pt>
                <c:pt idx="163">
                  <c:v>7</c:v>
                </c:pt>
                <c:pt idx="164">
                  <c:v>7</c:v>
                </c:pt>
                <c:pt idx="165">
                  <c:v>7</c:v>
                </c:pt>
                <c:pt idx="166">
                  <c:v>7</c:v>
                </c:pt>
                <c:pt idx="167">
                  <c:v>7</c:v>
                </c:pt>
                <c:pt idx="168">
                  <c:v>7</c:v>
                </c:pt>
                <c:pt idx="169">
                  <c:v>7</c:v>
                </c:pt>
                <c:pt idx="170">
                  <c:v>7</c:v>
                </c:pt>
                <c:pt idx="171">
                  <c:v>7</c:v>
                </c:pt>
                <c:pt idx="172">
                  <c:v>7</c:v>
                </c:pt>
                <c:pt idx="173">
                  <c:v>7</c:v>
                </c:pt>
                <c:pt idx="174">
                  <c:v>7</c:v>
                </c:pt>
                <c:pt idx="175">
                  <c:v>7</c:v>
                </c:pt>
                <c:pt idx="176">
                  <c:v>7</c:v>
                </c:pt>
                <c:pt idx="177">
                  <c:v>7</c:v>
                </c:pt>
                <c:pt idx="178">
                  <c:v>7</c:v>
                </c:pt>
                <c:pt idx="179">
                  <c:v>7</c:v>
                </c:pt>
                <c:pt idx="180">
                  <c:v>7</c:v>
                </c:pt>
                <c:pt idx="181">
                  <c:v>7</c:v>
                </c:pt>
                <c:pt idx="182">
                  <c:v>7</c:v>
                </c:pt>
                <c:pt idx="183">
                  <c:v>7</c:v>
                </c:pt>
                <c:pt idx="184">
                  <c:v>7</c:v>
                </c:pt>
                <c:pt idx="185">
                  <c:v>7</c:v>
                </c:pt>
                <c:pt idx="186">
                  <c:v>7</c:v>
                </c:pt>
                <c:pt idx="187">
                  <c:v>7</c:v>
                </c:pt>
                <c:pt idx="188">
                  <c:v>7</c:v>
                </c:pt>
                <c:pt idx="189">
                  <c:v>7</c:v>
                </c:pt>
                <c:pt idx="190">
                  <c:v>7</c:v>
                </c:pt>
                <c:pt idx="191">
                  <c:v>7</c:v>
                </c:pt>
                <c:pt idx="192">
                  <c:v>7</c:v>
                </c:pt>
                <c:pt idx="193">
                  <c:v>7</c:v>
                </c:pt>
                <c:pt idx="194">
                  <c:v>7</c:v>
                </c:pt>
                <c:pt idx="195">
                  <c:v>7</c:v>
                </c:pt>
                <c:pt idx="196">
                  <c:v>7</c:v>
                </c:pt>
                <c:pt idx="197">
                  <c:v>7</c:v>
                </c:pt>
                <c:pt idx="198">
                  <c:v>7</c:v>
                </c:pt>
                <c:pt idx="199">
                  <c:v>7</c:v>
                </c:pt>
                <c:pt idx="200">
                  <c:v>7</c:v>
                </c:pt>
                <c:pt idx="201">
                  <c:v>7</c:v>
                </c:pt>
                <c:pt idx="202">
                  <c:v>7</c:v>
                </c:pt>
                <c:pt idx="203">
                  <c:v>7</c:v>
                </c:pt>
                <c:pt idx="204">
                  <c:v>7</c:v>
                </c:pt>
                <c:pt idx="205">
                  <c:v>7</c:v>
                </c:pt>
                <c:pt idx="206">
                  <c:v>7</c:v>
                </c:pt>
                <c:pt idx="207">
                  <c:v>7</c:v>
                </c:pt>
                <c:pt idx="208">
                  <c:v>7</c:v>
                </c:pt>
                <c:pt idx="209">
                  <c:v>7</c:v>
                </c:pt>
                <c:pt idx="210">
                  <c:v>7</c:v>
                </c:pt>
                <c:pt idx="211">
                  <c:v>7</c:v>
                </c:pt>
                <c:pt idx="212">
                  <c:v>7</c:v>
                </c:pt>
                <c:pt idx="213">
                  <c:v>7</c:v>
                </c:pt>
                <c:pt idx="214">
                  <c:v>7</c:v>
                </c:pt>
                <c:pt idx="215">
                  <c:v>7</c:v>
                </c:pt>
                <c:pt idx="216">
                  <c:v>7</c:v>
                </c:pt>
                <c:pt idx="217">
                  <c:v>7</c:v>
                </c:pt>
                <c:pt idx="218">
                  <c:v>7</c:v>
                </c:pt>
                <c:pt idx="219">
                  <c:v>7</c:v>
                </c:pt>
                <c:pt idx="220">
                  <c:v>7</c:v>
                </c:pt>
                <c:pt idx="221">
                  <c:v>7</c:v>
                </c:pt>
                <c:pt idx="222">
                  <c:v>7</c:v>
                </c:pt>
                <c:pt idx="223">
                  <c:v>7</c:v>
                </c:pt>
                <c:pt idx="224">
                  <c:v>7</c:v>
                </c:pt>
              </c:numCache>
            </c:numRef>
          </c:yVal>
          <c:smooth val="1"/>
        </c:ser>
        <c:ser>
          <c:idx val="8"/>
          <c:order val="3"/>
          <c:tx>
            <c:strRef>
              <c:f>dwtr_interior_warm!$N$2</c:f>
              <c:strCache>
                <c:ptCount val="1"/>
                <c:pt idx="0">
                  <c:v>Capture Vel Hi</c:v>
                </c:pt>
              </c:strCache>
            </c:strRef>
          </c:tx>
          <c:spPr>
            <a:ln w="19050" cap="rnd">
              <a:solidFill>
                <a:schemeClr val="accent6"/>
              </a:solidFill>
              <a:prstDash val="sysDot"/>
              <a:round/>
            </a:ln>
            <a:effectLst/>
          </c:spPr>
          <c:marker>
            <c:symbol val="none"/>
          </c:marker>
          <c:xVal>
            <c:numRef>
              <c:f>dwtr_interior_warm!$A$3:$A$227</c:f>
              <c:numCache>
                <c:formatCode>General</c:formatCode>
                <c:ptCount val="2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37.25</c:v>
                </c:pt>
                <c:pt idx="130">
                  <c:v>37.5</c:v>
                </c:pt>
                <c:pt idx="131">
                  <c:v>37.75</c:v>
                </c:pt>
                <c:pt idx="132">
                  <c:v>38</c:v>
                </c:pt>
                <c:pt idx="133">
                  <c:v>38.25</c:v>
                </c:pt>
                <c:pt idx="134">
                  <c:v>38.5</c:v>
                </c:pt>
                <c:pt idx="135">
                  <c:v>38.75</c:v>
                </c:pt>
                <c:pt idx="136">
                  <c:v>39</c:v>
                </c:pt>
                <c:pt idx="137">
                  <c:v>39.25</c:v>
                </c:pt>
                <c:pt idx="138">
                  <c:v>39.5</c:v>
                </c:pt>
                <c:pt idx="139">
                  <c:v>39.75</c:v>
                </c:pt>
                <c:pt idx="140">
                  <c:v>40</c:v>
                </c:pt>
                <c:pt idx="141">
                  <c:v>40.25</c:v>
                </c:pt>
                <c:pt idx="142">
                  <c:v>40.5</c:v>
                </c:pt>
                <c:pt idx="143">
                  <c:v>40.75</c:v>
                </c:pt>
                <c:pt idx="144">
                  <c:v>41</c:v>
                </c:pt>
                <c:pt idx="145">
                  <c:v>41.25</c:v>
                </c:pt>
                <c:pt idx="146">
                  <c:v>41.5</c:v>
                </c:pt>
                <c:pt idx="147">
                  <c:v>41.75</c:v>
                </c:pt>
                <c:pt idx="148">
                  <c:v>42</c:v>
                </c:pt>
                <c:pt idx="149">
                  <c:v>42.25</c:v>
                </c:pt>
                <c:pt idx="150">
                  <c:v>42.5</c:v>
                </c:pt>
                <c:pt idx="151">
                  <c:v>42.75</c:v>
                </c:pt>
                <c:pt idx="152">
                  <c:v>43</c:v>
                </c:pt>
                <c:pt idx="153">
                  <c:v>43.25</c:v>
                </c:pt>
                <c:pt idx="154">
                  <c:v>43.5</c:v>
                </c:pt>
                <c:pt idx="155">
                  <c:v>43.75</c:v>
                </c:pt>
                <c:pt idx="156">
                  <c:v>44</c:v>
                </c:pt>
                <c:pt idx="157">
                  <c:v>44.25</c:v>
                </c:pt>
                <c:pt idx="158">
                  <c:v>44.5</c:v>
                </c:pt>
                <c:pt idx="159">
                  <c:v>44.75</c:v>
                </c:pt>
                <c:pt idx="160">
                  <c:v>45</c:v>
                </c:pt>
                <c:pt idx="161">
                  <c:v>45.25</c:v>
                </c:pt>
                <c:pt idx="162">
                  <c:v>45.5</c:v>
                </c:pt>
                <c:pt idx="163">
                  <c:v>45.75</c:v>
                </c:pt>
                <c:pt idx="164">
                  <c:v>46</c:v>
                </c:pt>
                <c:pt idx="165">
                  <c:v>46.25</c:v>
                </c:pt>
                <c:pt idx="166">
                  <c:v>46.5</c:v>
                </c:pt>
                <c:pt idx="167">
                  <c:v>46.75</c:v>
                </c:pt>
                <c:pt idx="168">
                  <c:v>47</c:v>
                </c:pt>
                <c:pt idx="169">
                  <c:v>47.25</c:v>
                </c:pt>
                <c:pt idx="170">
                  <c:v>47.5</c:v>
                </c:pt>
                <c:pt idx="171">
                  <c:v>47.75</c:v>
                </c:pt>
                <c:pt idx="172">
                  <c:v>48</c:v>
                </c:pt>
                <c:pt idx="173">
                  <c:v>48.25</c:v>
                </c:pt>
                <c:pt idx="174">
                  <c:v>48.5</c:v>
                </c:pt>
                <c:pt idx="175">
                  <c:v>48.75</c:v>
                </c:pt>
                <c:pt idx="176">
                  <c:v>49</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numCache>
            </c:numRef>
          </c:xVal>
          <c:yVal>
            <c:numRef>
              <c:f>dwtr_interior_warm!$N$3:$N$227</c:f>
              <c:numCache>
                <c:formatCode>General</c:formatCode>
                <c:ptCount val="225"/>
                <c:pt idx="0">
                  <c:v>8</c:v>
                </c:pt>
                <c:pt idx="1">
                  <c:v>8</c:v>
                </c:pt>
                <c:pt idx="2">
                  <c:v>8</c:v>
                </c:pt>
                <c:pt idx="3">
                  <c:v>8</c:v>
                </c:pt>
                <c:pt idx="4">
                  <c:v>8</c:v>
                </c:pt>
                <c:pt idx="5">
                  <c:v>8</c:v>
                </c:pt>
                <c:pt idx="6">
                  <c:v>8</c:v>
                </c:pt>
                <c:pt idx="7">
                  <c:v>8</c:v>
                </c:pt>
                <c:pt idx="8">
                  <c:v>8</c:v>
                </c:pt>
                <c:pt idx="9">
                  <c:v>8</c:v>
                </c:pt>
                <c:pt idx="10">
                  <c:v>8</c:v>
                </c:pt>
                <c:pt idx="11">
                  <c:v>8</c:v>
                </c:pt>
                <c:pt idx="12">
                  <c:v>8</c:v>
                </c:pt>
                <c:pt idx="13">
                  <c:v>8</c:v>
                </c:pt>
                <c:pt idx="14">
                  <c:v>8</c:v>
                </c:pt>
                <c:pt idx="15">
                  <c:v>8</c:v>
                </c:pt>
                <c:pt idx="16">
                  <c:v>8</c:v>
                </c:pt>
                <c:pt idx="17">
                  <c:v>8</c:v>
                </c:pt>
                <c:pt idx="18">
                  <c:v>8</c:v>
                </c:pt>
                <c:pt idx="19">
                  <c:v>8</c:v>
                </c:pt>
                <c:pt idx="20">
                  <c:v>8</c:v>
                </c:pt>
                <c:pt idx="21">
                  <c:v>8</c:v>
                </c:pt>
                <c:pt idx="22">
                  <c:v>8</c:v>
                </c:pt>
                <c:pt idx="23">
                  <c:v>8</c:v>
                </c:pt>
                <c:pt idx="24">
                  <c:v>8</c:v>
                </c:pt>
                <c:pt idx="25">
                  <c:v>8</c:v>
                </c:pt>
                <c:pt idx="26">
                  <c:v>8</c:v>
                </c:pt>
                <c:pt idx="27">
                  <c:v>8</c:v>
                </c:pt>
                <c:pt idx="28">
                  <c:v>8</c:v>
                </c:pt>
                <c:pt idx="29">
                  <c:v>8</c:v>
                </c:pt>
                <c:pt idx="30">
                  <c:v>8</c:v>
                </c:pt>
                <c:pt idx="31">
                  <c:v>8</c:v>
                </c:pt>
                <c:pt idx="32">
                  <c:v>8</c:v>
                </c:pt>
                <c:pt idx="33">
                  <c:v>8</c:v>
                </c:pt>
                <c:pt idx="34">
                  <c:v>8</c:v>
                </c:pt>
                <c:pt idx="35">
                  <c:v>8</c:v>
                </c:pt>
                <c:pt idx="36">
                  <c:v>8</c:v>
                </c:pt>
                <c:pt idx="37">
                  <c:v>8</c:v>
                </c:pt>
                <c:pt idx="38">
                  <c:v>8</c:v>
                </c:pt>
                <c:pt idx="39">
                  <c:v>8</c:v>
                </c:pt>
                <c:pt idx="40">
                  <c:v>8</c:v>
                </c:pt>
                <c:pt idx="41">
                  <c:v>8</c:v>
                </c:pt>
                <c:pt idx="42">
                  <c:v>8</c:v>
                </c:pt>
                <c:pt idx="43">
                  <c:v>8</c:v>
                </c:pt>
                <c:pt idx="44">
                  <c:v>8</c:v>
                </c:pt>
                <c:pt idx="45">
                  <c:v>8</c:v>
                </c:pt>
                <c:pt idx="46">
                  <c:v>8</c:v>
                </c:pt>
                <c:pt idx="47">
                  <c:v>8</c:v>
                </c:pt>
                <c:pt idx="48">
                  <c:v>8</c:v>
                </c:pt>
                <c:pt idx="49">
                  <c:v>8</c:v>
                </c:pt>
                <c:pt idx="50">
                  <c:v>8</c:v>
                </c:pt>
                <c:pt idx="51">
                  <c:v>8</c:v>
                </c:pt>
                <c:pt idx="52">
                  <c:v>8</c:v>
                </c:pt>
                <c:pt idx="53">
                  <c:v>8</c:v>
                </c:pt>
                <c:pt idx="54">
                  <c:v>8</c:v>
                </c:pt>
                <c:pt idx="55">
                  <c:v>8</c:v>
                </c:pt>
                <c:pt idx="56">
                  <c:v>8</c:v>
                </c:pt>
                <c:pt idx="57">
                  <c:v>8</c:v>
                </c:pt>
                <c:pt idx="58">
                  <c:v>8</c:v>
                </c:pt>
                <c:pt idx="59">
                  <c:v>8</c:v>
                </c:pt>
                <c:pt idx="60">
                  <c:v>8</c:v>
                </c:pt>
                <c:pt idx="61">
                  <c:v>8</c:v>
                </c:pt>
                <c:pt idx="62">
                  <c:v>8</c:v>
                </c:pt>
                <c:pt idx="63">
                  <c:v>8</c:v>
                </c:pt>
                <c:pt idx="64">
                  <c:v>8</c:v>
                </c:pt>
                <c:pt idx="65">
                  <c:v>8</c:v>
                </c:pt>
                <c:pt idx="66">
                  <c:v>8</c:v>
                </c:pt>
                <c:pt idx="67">
                  <c:v>8</c:v>
                </c:pt>
                <c:pt idx="68">
                  <c:v>8</c:v>
                </c:pt>
                <c:pt idx="69">
                  <c:v>8</c:v>
                </c:pt>
                <c:pt idx="70">
                  <c:v>8</c:v>
                </c:pt>
                <c:pt idx="71">
                  <c:v>8</c:v>
                </c:pt>
                <c:pt idx="72">
                  <c:v>8</c:v>
                </c:pt>
                <c:pt idx="73">
                  <c:v>8</c:v>
                </c:pt>
                <c:pt idx="74">
                  <c:v>8</c:v>
                </c:pt>
                <c:pt idx="75">
                  <c:v>8</c:v>
                </c:pt>
                <c:pt idx="76">
                  <c:v>8</c:v>
                </c:pt>
                <c:pt idx="77">
                  <c:v>8</c:v>
                </c:pt>
                <c:pt idx="78">
                  <c:v>8</c:v>
                </c:pt>
                <c:pt idx="79">
                  <c:v>8</c:v>
                </c:pt>
                <c:pt idx="80">
                  <c:v>8</c:v>
                </c:pt>
                <c:pt idx="81">
                  <c:v>8</c:v>
                </c:pt>
                <c:pt idx="82">
                  <c:v>8</c:v>
                </c:pt>
                <c:pt idx="83">
                  <c:v>8</c:v>
                </c:pt>
                <c:pt idx="84">
                  <c:v>8</c:v>
                </c:pt>
                <c:pt idx="85">
                  <c:v>8</c:v>
                </c:pt>
                <c:pt idx="86">
                  <c:v>8</c:v>
                </c:pt>
                <c:pt idx="87">
                  <c:v>8</c:v>
                </c:pt>
                <c:pt idx="88">
                  <c:v>8</c:v>
                </c:pt>
                <c:pt idx="89">
                  <c:v>8</c:v>
                </c:pt>
                <c:pt idx="90">
                  <c:v>8</c:v>
                </c:pt>
                <c:pt idx="91">
                  <c:v>8</c:v>
                </c:pt>
                <c:pt idx="92">
                  <c:v>8</c:v>
                </c:pt>
                <c:pt idx="93">
                  <c:v>8</c:v>
                </c:pt>
                <c:pt idx="94">
                  <c:v>8</c:v>
                </c:pt>
                <c:pt idx="95">
                  <c:v>8</c:v>
                </c:pt>
                <c:pt idx="96">
                  <c:v>8</c:v>
                </c:pt>
                <c:pt idx="97">
                  <c:v>8</c:v>
                </c:pt>
                <c:pt idx="98">
                  <c:v>8</c:v>
                </c:pt>
                <c:pt idx="99">
                  <c:v>8</c:v>
                </c:pt>
                <c:pt idx="100">
                  <c:v>8</c:v>
                </c:pt>
                <c:pt idx="101">
                  <c:v>8</c:v>
                </c:pt>
                <c:pt idx="102">
                  <c:v>8</c:v>
                </c:pt>
                <c:pt idx="103">
                  <c:v>8</c:v>
                </c:pt>
                <c:pt idx="104">
                  <c:v>8</c:v>
                </c:pt>
                <c:pt idx="105">
                  <c:v>8</c:v>
                </c:pt>
                <c:pt idx="106">
                  <c:v>8</c:v>
                </c:pt>
                <c:pt idx="107">
                  <c:v>8</c:v>
                </c:pt>
                <c:pt idx="108">
                  <c:v>8</c:v>
                </c:pt>
                <c:pt idx="109">
                  <c:v>8</c:v>
                </c:pt>
                <c:pt idx="110">
                  <c:v>8</c:v>
                </c:pt>
                <c:pt idx="111">
                  <c:v>8</c:v>
                </c:pt>
                <c:pt idx="112">
                  <c:v>8</c:v>
                </c:pt>
                <c:pt idx="113">
                  <c:v>8</c:v>
                </c:pt>
                <c:pt idx="114">
                  <c:v>8</c:v>
                </c:pt>
                <c:pt idx="115">
                  <c:v>8</c:v>
                </c:pt>
                <c:pt idx="116">
                  <c:v>8</c:v>
                </c:pt>
                <c:pt idx="117">
                  <c:v>8</c:v>
                </c:pt>
                <c:pt idx="118">
                  <c:v>8</c:v>
                </c:pt>
                <c:pt idx="119">
                  <c:v>8</c:v>
                </c:pt>
                <c:pt idx="120">
                  <c:v>8</c:v>
                </c:pt>
                <c:pt idx="121">
                  <c:v>8</c:v>
                </c:pt>
                <c:pt idx="122">
                  <c:v>8</c:v>
                </c:pt>
                <c:pt idx="123">
                  <c:v>8</c:v>
                </c:pt>
                <c:pt idx="124">
                  <c:v>8</c:v>
                </c:pt>
                <c:pt idx="125">
                  <c:v>8</c:v>
                </c:pt>
                <c:pt idx="126">
                  <c:v>8</c:v>
                </c:pt>
                <c:pt idx="127">
                  <c:v>8</c:v>
                </c:pt>
                <c:pt idx="128">
                  <c:v>8</c:v>
                </c:pt>
                <c:pt idx="129">
                  <c:v>8</c:v>
                </c:pt>
                <c:pt idx="130">
                  <c:v>8</c:v>
                </c:pt>
                <c:pt idx="131">
                  <c:v>8</c:v>
                </c:pt>
                <c:pt idx="132">
                  <c:v>8</c:v>
                </c:pt>
                <c:pt idx="133">
                  <c:v>8</c:v>
                </c:pt>
                <c:pt idx="134">
                  <c:v>8</c:v>
                </c:pt>
                <c:pt idx="135">
                  <c:v>8</c:v>
                </c:pt>
                <c:pt idx="136">
                  <c:v>8</c:v>
                </c:pt>
                <c:pt idx="137">
                  <c:v>8</c:v>
                </c:pt>
                <c:pt idx="138">
                  <c:v>8</c:v>
                </c:pt>
                <c:pt idx="139">
                  <c:v>8</c:v>
                </c:pt>
                <c:pt idx="140">
                  <c:v>8</c:v>
                </c:pt>
                <c:pt idx="141">
                  <c:v>8</c:v>
                </c:pt>
                <c:pt idx="142">
                  <c:v>8</c:v>
                </c:pt>
                <c:pt idx="143">
                  <c:v>8</c:v>
                </c:pt>
                <c:pt idx="144">
                  <c:v>8</c:v>
                </c:pt>
                <c:pt idx="145">
                  <c:v>8</c:v>
                </c:pt>
                <c:pt idx="146">
                  <c:v>8</c:v>
                </c:pt>
                <c:pt idx="147">
                  <c:v>8</c:v>
                </c:pt>
                <c:pt idx="148">
                  <c:v>8</c:v>
                </c:pt>
                <c:pt idx="149">
                  <c:v>8</c:v>
                </c:pt>
                <c:pt idx="150">
                  <c:v>8</c:v>
                </c:pt>
                <c:pt idx="151">
                  <c:v>8</c:v>
                </c:pt>
                <c:pt idx="152">
                  <c:v>8</c:v>
                </c:pt>
                <c:pt idx="153">
                  <c:v>8</c:v>
                </c:pt>
                <c:pt idx="154">
                  <c:v>8</c:v>
                </c:pt>
                <c:pt idx="155">
                  <c:v>8</c:v>
                </c:pt>
                <c:pt idx="156">
                  <c:v>8</c:v>
                </c:pt>
                <c:pt idx="157">
                  <c:v>8</c:v>
                </c:pt>
                <c:pt idx="158">
                  <c:v>8</c:v>
                </c:pt>
                <c:pt idx="159">
                  <c:v>8</c:v>
                </c:pt>
                <c:pt idx="160">
                  <c:v>8</c:v>
                </c:pt>
                <c:pt idx="161">
                  <c:v>8</c:v>
                </c:pt>
                <c:pt idx="162">
                  <c:v>8</c:v>
                </c:pt>
                <c:pt idx="163">
                  <c:v>8</c:v>
                </c:pt>
                <c:pt idx="164">
                  <c:v>8</c:v>
                </c:pt>
                <c:pt idx="165">
                  <c:v>8</c:v>
                </c:pt>
                <c:pt idx="166">
                  <c:v>8</c:v>
                </c:pt>
                <c:pt idx="167">
                  <c:v>8</c:v>
                </c:pt>
                <c:pt idx="168">
                  <c:v>8</c:v>
                </c:pt>
                <c:pt idx="169">
                  <c:v>8</c:v>
                </c:pt>
                <c:pt idx="170">
                  <c:v>8</c:v>
                </c:pt>
                <c:pt idx="171">
                  <c:v>8</c:v>
                </c:pt>
                <c:pt idx="172">
                  <c:v>8</c:v>
                </c:pt>
                <c:pt idx="173">
                  <c:v>8</c:v>
                </c:pt>
                <c:pt idx="174">
                  <c:v>8</c:v>
                </c:pt>
                <c:pt idx="175">
                  <c:v>8</c:v>
                </c:pt>
                <c:pt idx="176">
                  <c:v>8</c:v>
                </c:pt>
                <c:pt idx="177">
                  <c:v>8</c:v>
                </c:pt>
                <c:pt idx="178">
                  <c:v>8</c:v>
                </c:pt>
                <c:pt idx="179">
                  <c:v>8</c:v>
                </c:pt>
                <c:pt idx="180">
                  <c:v>8</c:v>
                </c:pt>
                <c:pt idx="181">
                  <c:v>8</c:v>
                </c:pt>
                <c:pt idx="182">
                  <c:v>8</c:v>
                </c:pt>
                <c:pt idx="183">
                  <c:v>8</c:v>
                </c:pt>
                <c:pt idx="184">
                  <c:v>8</c:v>
                </c:pt>
                <c:pt idx="185">
                  <c:v>8</c:v>
                </c:pt>
                <c:pt idx="186">
                  <c:v>8</c:v>
                </c:pt>
                <c:pt idx="187">
                  <c:v>8</c:v>
                </c:pt>
                <c:pt idx="188">
                  <c:v>8</c:v>
                </c:pt>
                <c:pt idx="189">
                  <c:v>8</c:v>
                </c:pt>
                <c:pt idx="190">
                  <c:v>8</c:v>
                </c:pt>
                <c:pt idx="191">
                  <c:v>8</c:v>
                </c:pt>
                <c:pt idx="192">
                  <c:v>8</c:v>
                </c:pt>
                <c:pt idx="193">
                  <c:v>8</c:v>
                </c:pt>
                <c:pt idx="194">
                  <c:v>8</c:v>
                </c:pt>
                <c:pt idx="195">
                  <c:v>8</c:v>
                </c:pt>
                <c:pt idx="196">
                  <c:v>8</c:v>
                </c:pt>
                <c:pt idx="197">
                  <c:v>8</c:v>
                </c:pt>
                <c:pt idx="198">
                  <c:v>8</c:v>
                </c:pt>
                <c:pt idx="199">
                  <c:v>8</c:v>
                </c:pt>
                <c:pt idx="200">
                  <c:v>8</c:v>
                </c:pt>
                <c:pt idx="201">
                  <c:v>8</c:v>
                </c:pt>
                <c:pt idx="202">
                  <c:v>8</c:v>
                </c:pt>
                <c:pt idx="203">
                  <c:v>8</c:v>
                </c:pt>
                <c:pt idx="204">
                  <c:v>8</c:v>
                </c:pt>
                <c:pt idx="205">
                  <c:v>8</c:v>
                </c:pt>
                <c:pt idx="206">
                  <c:v>8</c:v>
                </c:pt>
                <c:pt idx="207">
                  <c:v>8</c:v>
                </c:pt>
                <c:pt idx="208">
                  <c:v>8</c:v>
                </c:pt>
                <c:pt idx="209">
                  <c:v>8</c:v>
                </c:pt>
                <c:pt idx="210">
                  <c:v>8</c:v>
                </c:pt>
                <c:pt idx="211">
                  <c:v>8</c:v>
                </c:pt>
                <c:pt idx="212">
                  <c:v>8</c:v>
                </c:pt>
                <c:pt idx="213">
                  <c:v>8</c:v>
                </c:pt>
                <c:pt idx="214">
                  <c:v>8</c:v>
                </c:pt>
                <c:pt idx="215">
                  <c:v>8</c:v>
                </c:pt>
                <c:pt idx="216">
                  <c:v>8</c:v>
                </c:pt>
                <c:pt idx="217">
                  <c:v>8</c:v>
                </c:pt>
                <c:pt idx="218">
                  <c:v>8</c:v>
                </c:pt>
                <c:pt idx="219">
                  <c:v>8</c:v>
                </c:pt>
                <c:pt idx="220">
                  <c:v>8</c:v>
                </c:pt>
                <c:pt idx="221">
                  <c:v>8</c:v>
                </c:pt>
                <c:pt idx="222">
                  <c:v>8</c:v>
                </c:pt>
                <c:pt idx="223">
                  <c:v>8</c:v>
                </c:pt>
                <c:pt idx="224">
                  <c:v>8</c:v>
                </c:pt>
              </c:numCache>
            </c:numRef>
          </c:yVal>
          <c:smooth val="1"/>
        </c:ser>
        <c:ser>
          <c:idx val="1"/>
          <c:order val="4"/>
          <c:tx>
            <c:strRef>
              <c:f>dwtr_interior_secondary!$C$1:$C$2</c:f>
              <c:strCache>
                <c:ptCount val="2"/>
                <c:pt idx="0">
                  <c:v>2nd Only</c:v>
                </c:pt>
                <c:pt idx="1">
                  <c:v>WSE (ft)</c:v>
                </c:pt>
              </c:strCache>
            </c:strRef>
          </c:tx>
          <c:spPr>
            <a:ln w="19050" cap="rnd">
              <a:solidFill>
                <a:schemeClr val="accent2"/>
              </a:solidFill>
              <a:round/>
            </a:ln>
            <a:effectLst/>
          </c:spPr>
          <c:marker>
            <c:symbol val="none"/>
          </c:marker>
          <c:xVal>
            <c:numRef>
              <c:f>dwtr_interior_secondary!$A$3:$A$227</c:f>
              <c:numCache>
                <c:formatCode>General</c:formatCode>
                <c:ptCount val="2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37.25</c:v>
                </c:pt>
                <c:pt idx="130">
                  <c:v>37.5</c:v>
                </c:pt>
                <c:pt idx="131">
                  <c:v>37.75</c:v>
                </c:pt>
                <c:pt idx="132">
                  <c:v>38</c:v>
                </c:pt>
                <c:pt idx="133">
                  <c:v>38.25</c:v>
                </c:pt>
                <c:pt idx="134">
                  <c:v>38.5</c:v>
                </c:pt>
                <c:pt idx="135">
                  <c:v>38.75</c:v>
                </c:pt>
                <c:pt idx="136">
                  <c:v>39</c:v>
                </c:pt>
                <c:pt idx="137">
                  <c:v>39.25</c:v>
                </c:pt>
                <c:pt idx="138">
                  <c:v>39.5</c:v>
                </c:pt>
                <c:pt idx="139">
                  <c:v>39.75</c:v>
                </c:pt>
                <c:pt idx="140">
                  <c:v>40</c:v>
                </c:pt>
                <c:pt idx="141">
                  <c:v>40.25</c:v>
                </c:pt>
                <c:pt idx="142">
                  <c:v>40.5</c:v>
                </c:pt>
                <c:pt idx="143">
                  <c:v>40.75</c:v>
                </c:pt>
                <c:pt idx="144">
                  <c:v>41</c:v>
                </c:pt>
                <c:pt idx="145">
                  <c:v>41.25</c:v>
                </c:pt>
                <c:pt idx="146">
                  <c:v>41.5</c:v>
                </c:pt>
                <c:pt idx="147">
                  <c:v>41.75</c:v>
                </c:pt>
                <c:pt idx="148">
                  <c:v>42</c:v>
                </c:pt>
                <c:pt idx="149">
                  <c:v>42.25</c:v>
                </c:pt>
                <c:pt idx="150">
                  <c:v>42.5</c:v>
                </c:pt>
                <c:pt idx="151">
                  <c:v>42.75</c:v>
                </c:pt>
                <c:pt idx="152">
                  <c:v>43</c:v>
                </c:pt>
                <c:pt idx="153">
                  <c:v>43.25</c:v>
                </c:pt>
                <c:pt idx="154">
                  <c:v>43.5</c:v>
                </c:pt>
                <c:pt idx="155">
                  <c:v>43.75</c:v>
                </c:pt>
                <c:pt idx="156">
                  <c:v>44</c:v>
                </c:pt>
                <c:pt idx="157">
                  <c:v>44.25</c:v>
                </c:pt>
                <c:pt idx="158">
                  <c:v>44.5</c:v>
                </c:pt>
                <c:pt idx="159">
                  <c:v>44.75</c:v>
                </c:pt>
                <c:pt idx="160">
                  <c:v>45</c:v>
                </c:pt>
                <c:pt idx="161">
                  <c:v>45.25</c:v>
                </c:pt>
                <c:pt idx="162">
                  <c:v>45.5</c:v>
                </c:pt>
                <c:pt idx="163">
                  <c:v>45.75</c:v>
                </c:pt>
                <c:pt idx="164">
                  <c:v>46</c:v>
                </c:pt>
                <c:pt idx="165">
                  <c:v>46.25</c:v>
                </c:pt>
                <c:pt idx="166">
                  <c:v>46.5</c:v>
                </c:pt>
                <c:pt idx="167">
                  <c:v>46.75</c:v>
                </c:pt>
                <c:pt idx="168">
                  <c:v>47</c:v>
                </c:pt>
                <c:pt idx="169">
                  <c:v>47.25</c:v>
                </c:pt>
                <c:pt idx="170">
                  <c:v>47.5</c:v>
                </c:pt>
                <c:pt idx="171">
                  <c:v>47.75</c:v>
                </c:pt>
                <c:pt idx="172">
                  <c:v>48</c:v>
                </c:pt>
                <c:pt idx="173">
                  <c:v>48.25</c:v>
                </c:pt>
                <c:pt idx="174">
                  <c:v>48.5</c:v>
                </c:pt>
                <c:pt idx="175">
                  <c:v>48.75</c:v>
                </c:pt>
                <c:pt idx="176">
                  <c:v>49</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numCache>
            </c:numRef>
          </c:xVal>
          <c:yVal>
            <c:numRef>
              <c:f>dwtr_interior_secondary!$C$3:$C$227</c:f>
              <c:numCache>
                <c:formatCode>General</c:formatCode>
                <c:ptCount val="225"/>
                <c:pt idx="0">
                  <c:v>16.2806933616633</c:v>
                </c:pt>
                <c:pt idx="1">
                  <c:v>16.286286140541598</c:v>
                </c:pt>
                <c:pt idx="2">
                  <c:v>16.287931109749898</c:v>
                </c:pt>
                <c:pt idx="3">
                  <c:v>16.287201039042898</c:v>
                </c:pt>
                <c:pt idx="4">
                  <c:v>16.284967450084299</c:v>
                </c:pt>
                <c:pt idx="5">
                  <c:v>16.281763145905199</c:v>
                </c:pt>
                <c:pt idx="6">
                  <c:v>16.277745103638999</c:v>
                </c:pt>
                <c:pt idx="7">
                  <c:v>16.273341293584199</c:v>
                </c:pt>
                <c:pt idx="8">
                  <c:v>16.268713870405598</c:v>
                </c:pt>
                <c:pt idx="9">
                  <c:v>16.239127047814797</c:v>
                </c:pt>
                <c:pt idx="10">
                  <c:v>16.212611418755497</c:v>
                </c:pt>
                <c:pt idx="11">
                  <c:v>16.189343803697497</c:v>
                </c:pt>
                <c:pt idx="12">
                  <c:v>16.169328295152898</c:v>
                </c:pt>
                <c:pt idx="13">
                  <c:v>16.152407144030597</c:v>
                </c:pt>
                <c:pt idx="14">
                  <c:v>16.138297723276597</c:v>
                </c:pt>
                <c:pt idx="15">
                  <c:v>16.126643450598799</c:v>
                </c:pt>
                <c:pt idx="16">
                  <c:v>16.117063913203697</c:v>
                </c:pt>
                <c:pt idx="17">
                  <c:v>16.1042152925396</c:v>
                </c:pt>
                <c:pt idx="18">
                  <c:v>16.093292607924798</c:v>
                </c:pt>
                <c:pt idx="19">
                  <c:v>16.084150665194898</c:v>
                </c:pt>
                <c:pt idx="20">
                  <c:v>16.076826801470897</c:v>
                </c:pt>
                <c:pt idx="21">
                  <c:v>16.070568067378098</c:v>
                </c:pt>
                <c:pt idx="22">
                  <c:v>16.065178993086299</c:v>
                </c:pt>
                <c:pt idx="23">
                  <c:v>16.060525451428099</c:v>
                </c:pt>
                <c:pt idx="24">
                  <c:v>16.056530871906197</c:v>
                </c:pt>
                <c:pt idx="25">
                  <c:v>16.0749198165705</c:v>
                </c:pt>
                <c:pt idx="26">
                  <c:v>16.090867221037399</c:v>
                </c:pt>
                <c:pt idx="27">
                  <c:v>16.104021511764</c:v>
                </c:pt>
                <c:pt idx="28">
                  <c:v>16.114649935218399</c:v>
                </c:pt>
                <c:pt idx="29">
                  <c:v>16.123535514556497</c:v>
                </c:pt>
                <c:pt idx="30">
                  <c:v>16.131213108303399</c:v>
                </c:pt>
                <c:pt idx="31">
                  <c:v>16.137854354837799</c:v>
                </c:pt>
                <c:pt idx="32">
                  <c:v>16.143570234703599</c:v>
                </c:pt>
                <c:pt idx="33">
                  <c:v>16.161898157174498</c:v>
                </c:pt>
                <c:pt idx="34">
                  <c:v>16.176621702701297</c:v>
                </c:pt>
                <c:pt idx="35">
                  <c:v>16.188696293165798</c:v>
                </c:pt>
                <c:pt idx="36">
                  <c:v>16.198752613053397</c:v>
                </c:pt>
                <c:pt idx="37">
                  <c:v>16.2072331628763</c:v>
                </c:pt>
                <c:pt idx="38">
                  <c:v>16.214460329123899</c:v>
                </c:pt>
                <c:pt idx="39">
                  <c:v>16.220675656107097</c:v>
                </c:pt>
                <c:pt idx="40">
                  <c:v>16.226064169613398</c:v>
                </c:pt>
                <c:pt idx="41">
                  <c:v>16.241784045003897</c:v>
                </c:pt>
                <c:pt idx="42">
                  <c:v>16.254891812130698</c:v>
                </c:pt>
                <c:pt idx="43">
                  <c:v>16.265988164074496</c:v>
                </c:pt>
                <c:pt idx="44">
                  <c:v>16.275500546275797</c:v>
                </c:pt>
                <c:pt idx="45">
                  <c:v>16.283743163224997</c:v>
                </c:pt>
                <c:pt idx="46">
                  <c:v>16.290953047211197</c:v>
                </c:pt>
                <c:pt idx="47">
                  <c:v>16.297312835950699</c:v>
                </c:pt>
                <c:pt idx="48">
                  <c:v>16.302965747734699</c:v>
                </c:pt>
                <c:pt idx="49">
                  <c:v>16.316333392979598</c:v>
                </c:pt>
                <c:pt idx="50">
                  <c:v>16.327933517543698</c:v>
                </c:pt>
                <c:pt idx="51">
                  <c:v>16.338104442030296</c:v>
                </c:pt>
                <c:pt idx="52">
                  <c:v>16.347103141123199</c:v>
                </c:pt>
                <c:pt idx="53">
                  <c:v>16.355128846886497</c:v>
                </c:pt>
                <c:pt idx="54">
                  <c:v>16.362338694095797</c:v>
                </c:pt>
                <c:pt idx="55">
                  <c:v>16.368858429011198</c:v>
                </c:pt>
                <c:pt idx="56">
                  <c:v>16.3747899413443</c:v>
                </c:pt>
                <c:pt idx="57">
                  <c:v>16.386588744205099</c:v>
                </c:pt>
                <c:pt idx="58">
                  <c:v>16.397073567948301</c:v>
                </c:pt>
                <c:pt idx="59">
                  <c:v>16.406465126662098</c:v>
                </c:pt>
                <c:pt idx="60">
                  <c:v>16.414937608797</c:v>
                </c:pt>
                <c:pt idx="61">
                  <c:v>16.422630501649</c:v>
                </c:pt>
                <c:pt idx="62">
                  <c:v>16.429656912014998</c:v>
                </c:pt>
                <c:pt idx="63">
                  <c:v>16.436109558769598</c:v>
                </c:pt>
                <c:pt idx="64">
                  <c:v>16.442065176505498</c:v>
                </c:pt>
                <c:pt idx="65">
                  <c:v>16.452607636681098</c:v>
                </c:pt>
                <c:pt idx="66">
                  <c:v>16.462149227359298</c:v>
                </c:pt>
                <c:pt idx="67">
                  <c:v>16.470838371102598</c:v>
                </c:pt>
                <c:pt idx="68">
                  <c:v>16.478795783790201</c:v>
                </c:pt>
                <c:pt idx="69">
                  <c:v>16.486120694561301</c:v>
                </c:pt>
                <c:pt idx="70">
                  <c:v>16.492895436864298</c:v>
                </c:pt>
                <c:pt idx="71">
                  <c:v>16.499188895227</c:v>
                </c:pt>
                <c:pt idx="72">
                  <c:v>16.5050591321016</c:v>
                </c:pt>
                <c:pt idx="73">
                  <c:v>16.514510674219498</c:v>
                </c:pt>
                <c:pt idx="74">
                  <c:v>16.523164811123898</c:v>
                </c:pt>
                <c:pt idx="75">
                  <c:v>16.5311290282641</c:v>
                </c:pt>
                <c:pt idx="76">
                  <c:v>16.538492492283797</c:v>
                </c:pt>
                <c:pt idx="77">
                  <c:v>16.5453297911832</c:v>
                </c:pt>
                <c:pt idx="78">
                  <c:v>16.5517037855561</c:v>
                </c:pt>
                <c:pt idx="79">
                  <c:v>16.557667811040901</c:v>
                </c:pt>
                <c:pt idx="80">
                  <c:v>16.563267399858297</c:v>
                </c:pt>
                <c:pt idx="81">
                  <c:v>16.571393288080099</c:v>
                </c:pt>
                <c:pt idx="82">
                  <c:v>16.578949144401598</c:v>
                </c:pt>
                <c:pt idx="83">
                  <c:v>16.586000193398998</c:v>
                </c:pt>
                <c:pt idx="84">
                  <c:v>16.5926020360648</c:v>
                </c:pt>
                <c:pt idx="85">
                  <c:v>16.598802354024897</c:v>
                </c:pt>
                <c:pt idx="86">
                  <c:v>16.604642263019599</c:v>
                </c:pt>
                <c:pt idx="87">
                  <c:v>16.610157397670697</c:v>
                </c:pt>
                <c:pt idx="88">
                  <c:v>16.615378788152398</c:v>
                </c:pt>
                <c:pt idx="89">
                  <c:v>16.6230470384595</c:v>
                </c:pt>
                <c:pt idx="90">
                  <c:v>16.6301498130974</c:v>
                </c:pt>
                <c:pt idx="91">
                  <c:v>16.636755362711497</c:v>
                </c:pt>
                <c:pt idx="92">
                  <c:v>16.642921330979998</c:v>
                </c:pt>
                <c:pt idx="93">
                  <c:v>16.648696716755698</c:v>
                </c:pt>
                <c:pt idx="94">
                  <c:v>16.6541234177147</c:v>
                </c:pt>
                <c:pt idx="95">
                  <c:v>16.659237456347597</c:v>
                </c:pt>
                <c:pt idx="96">
                  <c:v>16.6640699621279</c:v>
                </c:pt>
                <c:pt idx="97">
                  <c:v>16.671760491382898</c:v>
                </c:pt>
                <c:pt idx="98">
                  <c:v>16.6788481322479</c:v>
                </c:pt>
                <c:pt idx="99">
                  <c:v>16.685407766606499</c:v>
                </c:pt>
                <c:pt idx="100">
                  <c:v>16.691502242397</c:v>
                </c:pt>
                <c:pt idx="101">
                  <c:v>16.6971846756377</c:v>
                </c:pt>
                <c:pt idx="102">
                  <c:v>16.702500247023</c:v>
                </c:pt>
                <c:pt idx="103">
                  <c:v>16.707487617772699</c:v>
                </c:pt>
                <c:pt idx="104">
                  <c:v>16.712180055396999</c:v>
                </c:pt>
                <c:pt idx="105">
                  <c:v>16.715634570793899</c:v>
                </c:pt>
                <c:pt idx="106">
                  <c:v>16.718939668605699</c:v>
                </c:pt>
                <c:pt idx="107">
                  <c:v>16.722107469527099</c:v>
                </c:pt>
                <c:pt idx="108">
                  <c:v>16.725148664465298</c:v>
                </c:pt>
                <c:pt idx="109">
                  <c:v>16.728072721212399</c:v>
                </c:pt>
                <c:pt idx="110">
                  <c:v>16.7308880569134</c:v>
                </c:pt>
                <c:pt idx="111">
                  <c:v>16.733602182645498</c:v>
                </c:pt>
                <c:pt idx="112">
                  <c:v>16.7362218251385</c:v>
                </c:pt>
                <c:pt idx="113">
                  <c:v>16.736844267358197</c:v>
                </c:pt>
                <c:pt idx="114">
                  <c:v>16.737514126246399</c:v>
                </c:pt>
                <c:pt idx="115">
                  <c:v>16.738226608403899</c:v>
                </c:pt>
                <c:pt idx="116">
                  <c:v>16.738977321489298</c:v>
                </c:pt>
                <c:pt idx="117">
                  <c:v>16.739762240322698</c:v>
                </c:pt>
                <c:pt idx="118">
                  <c:v>16.740577675875898</c:v>
                </c:pt>
                <c:pt idx="119">
                  <c:v>16.741420246918299</c:v>
                </c:pt>
                <c:pt idx="120">
                  <c:v>16.7422868541056</c:v>
                </c:pt>
                <c:pt idx="121">
                  <c:v>16.742309822694999</c:v>
                </c:pt>
                <c:pt idx="122">
                  <c:v>16.742365918503598</c:v>
                </c:pt>
                <c:pt idx="123">
                  <c:v>16.742453380479297</c:v>
                </c:pt>
                <c:pt idx="124">
                  <c:v>16.742570531178199</c:v>
                </c:pt>
                <c:pt idx="125">
                  <c:v>16.742715773059398</c:v>
                </c:pt>
                <c:pt idx="126">
                  <c:v>16.742887584898</c:v>
                </c:pt>
                <c:pt idx="127">
                  <c:v>16.7430845183186</c:v>
                </c:pt>
                <c:pt idx="128">
                  <c:v>16.743305194454798</c:v>
                </c:pt>
                <c:pt idx="129">
                  <c:v>16.771111220600901</c:v>
                </c:pt>
                <c:pt idx="130">
                  <c:v>16.776544881943998</c:v>
                </c:pt>
                <c:pt idx="131">
                  <c:v>16.781594259960599</c:v>
                </c:pt>
                <c:pt idx="132">
                  <c:v>16.786305425197998</c:v>
                </c:pt>
                <c:pt idx="133">
                  <c:v>16.790702109167</c:v>
                </c:pt>
                <c:pt idx="134">
                  <c:v>16.7948188384423</c:v>
                </c:pt>
                <c:pt idx="135">
                  <c:v>16.7986662785307</c:v>
                </c:pt>
                <c:pt idx="136">
                  <c:v>16.802189980174997</c:v>
                </c:pt>
                <c:pt idx="137">
                  <c:v>16.805587593487598</c:v>
                </c:pt>
                <c:pt idx="138">
                  <c:v>16.8087834280084</c:v>
                </c:pt>
                <c:pt idx="139">
                  <c:v>16.8117936573917</c:v>
                </c:pt>
                <c:pt idx="140">
                  <c:v>16.814732701951499</c:v>
                </c:pt>
                <c:pt idx="141">
                  <c:v>16.8174080418496</c:v>
                </c:pt>
                <c:pt idx="142">
                  <c:v>16.819935628143298</c:v>
                </c:pt>
                <c:pt idx="143">
                  <c:v>16.8223265327101</c:v>
                </c:pt>
                <c:pt idx="144">
                  <c:v>16.824590973252597</c:v>
                </c:pt>
                <c:pt idx="145">
                  <c:v>16.826718999847397</c:v>
                </c:pt>
                <c:pt idx="146">
                  <c:v>16.828740036883698</c:v>
                </c:pt>
                <c:pt idx="147">
                  <c:v>16.830661463359601</c:v>
                </c:pt>
                <c:pt idx="148">
                  <c:v>16.832489984842699</c:v>
                </c:pt>
                <c:pt idx="149">
                  <c:v>16.834231714831599</c:v>
                </c:pt>
                <c:pt idx="150">
                  <c:v>16.835892243580901</c:v>
                </c:pt>
                <c:pt idx="151">
                  <c:v>16.837476696394297</c:v>
                </c:pt>
                <c:pt idx="152">
                  <c:v>16.8389896924959</c:v>
                </c:pt>
                <c:pt idx="153">
                  <c:v>16.840434041285999</c:v>
                </c:pt>
                <c:pt idx="154">
                  <c:v>16.841813459841998</c:v>
                </c:pt>
                <c:pt idx="155">
                  <c:v>16.843133066734797</c:v>
                </c:pt>
                <c:pt idx="156">
                  <c:v>16.844398003501897</c:v>
                </c:pt>
                <c:pt idx="157">
                  <c:v>16.845609850026499</c:v>
                </c:pt>
                <c:pt idx="158">
                  <c:v>16.846771739009498</c:v>
                </c:pt>
                <c:pt idx="159">
                  <c:v>16.847886576774098</c:v>
                </c:pt>
                <c:pt idx="160">
                  <c:v>16.848957048010799</c:v>
                </c:pt>
                <c:pt idx="161">
                  <c:v>16.849995253852899</c:v>
                </c:pt>
                <c:pt idx="162">
                  <c:v>16.8509931203706</c:v>
                </c:pt>
                <c:pt idx="163">
                  <c:v>16.851952787757199</c:v>
                </c:pt>
                <c:pt idx="164">
                  <c:v>16.852876223176398</c:v>
                </c:pt>
                <c:pt idx="165">
                  <c:v>16.853765240097399</c:v>
                </c:pt>
                <c:pt idx="166">
                  <c:v>16.8546184533546</c:v>
                </c:pt>
                <c:pt idx="167">
                  <c:v>16.8554419526799</c:v>
                </c:pt>
                <c:pt idx="168">
                  <c:v>16.856235182359399</c:v>
                </c:pt>
                <c:pt idx="169">
                  <c:v>16.856999764550398</c:v>
                </c:pt>
                <c:pt idx="170">
                  <c:v>16.8577371519889</c:v>
                </c:pt>
                <c:pt idx="171">
                  <c:v>16.858448682910797</c:v>
                </c:pt>
                <c:pt idx="172">
                  <c:v>16.859135602414799</c:v>
                </c:pt>
                <c:pt idx="173">
                  <c:v>16.859799074620899</c:v>
                </c:pt>
                <c:pt idx="174">
                  <c:v>16.860440191129399</c:v>
                </c:pt>
                <c:pt idx="175">
                  <c:v>16.8610599776041</c:v>
                </c:pt>
                <c:pt idx="176">
                  <c:v>16.861659399229797</c:v>
                </c:pt>
                <c:pt idx="177">
                  <c:v>16.862239365411497</c:v>
                </c:pt>
                <c:pt idx="178">
                  <c:v>16.862800733912099</c:v>
                </c:pt>
                <c:pt idx="179">
                  <c:v>16.863344314550698</c:v>
                </c:pt>
                <c:pt idx="180">
                  <c:v>16.863870872541398</c:v>
                </c:pt>
                <c:pt idx="181">
                  <c:v>16.864381131526798</c:v>
                </c:pt>
                <c:pt idx="182">
                  <c:v>16.864875776349898</c:v>
                </c:pt>
                <c:pt idx="183">
                  <c:v>16.8653554555945</c:v>
                </c:pt>
                <c:pt idx="184">
                  <c:v>16.8658207839227</c:v>
                </c:pt>
                <c:pt idx="185">
                  <c:v>16.866272344228499</c:v>
                </c:pt>
                <c:pt idx="186">
                  <c:v>16.8667106896273</c:v>
                </c:pt>
                <c:pt idx="187">
                  <c:v>16.8671346874888</c:v>
                </c:pt>
                <c:pt idx="188">
                  <c:v>16.867546777509098</c:v>
                </c:pt>
                <c:pt idx="189">
                  <c:v>16.8679474036567</c:v>
                </c:pt>
                <c:pt idx="190">
                  <c:v>16.868336989234297</c:v>
                </c:pt>
                <c:pt idx="191">
                  <c:v>16.868715938113798</c:v>
                </c:pt>
                <c:pt idx="192">
                  <c:v>16.8690846358685</c:v>
                </c:pt>
                <c:pt idx="193">
                  <c:v>16.869439895967698</c:v>
                </c:pt>
                <c:pt idx="194">
                  <c:v>16.869785803122699</c:v>
                </c:pt>
                <c:pt idx="195">
                  <c:v>16.870122684814099</c:v>
                </c:pt>
                <c:pt idx="196">
                  <c:v>16.870450854455399</c:v>
                </c:pt>
                <c:pt idx="197">
                  <c:v>16.870770612125</c:v>
                </c:pt>
                <c:pt idx="198">
                  <c:v>16.871082245249298</c:v>
                </c:pt>
                <c:pt idx="199">
                  <c:v>16.871386029241499</c:v>
                </c:pt>
                <c:pt idx="200">
                  <c:v>16.871682228099399</c:v>
                </c:pt>
                <c:pt idx="201">
                  <c:v>16.871971094966199</c:v>
                </c:pt>
                <c:pt idx="202">
                  <c:v>16.8722528726578</c:v>
                </c:pt>
                <c:pt idx="203">
                  <c:v>16.872527794159097</c:v>
                </c:pt>
                <c:pt idx="204">
                  <c:v>16.872796083091099</c:v>
                </c:pt>
                <c:pt idx="205">
                  <c:v>16.873057954152099</c:v>
                </c:pt>
                <c:pt idx="206">
                  <c:v>16.8733136135344</c:v>
                </c:pt>
                <c:pt idx="207">
                  <c:v>16.873563259317798</c:v>
                </c:pt>
                <c:pt idx="208">
                  <c:v>16.873807081842401</c:v>
                </c:pt>
                <c:pt idx="209">
                  <c:v>16.874047706107397</c:v>
                </c:pt>
                <c:pt idx="210">
                  <c:v>16.8742827604393</c:v>
                </c:pt>
                <c:pt idx="211">
                  <c:v>16.874512418756098</c:v>
                </c:pt>
                <c:pt idx="212">
                  <c:v>16.8747368483033</c:v>
                </c:pt>
                <c:pt idx="213">
                  <c:v>16.874956209952298</c:v>
                </c:pt>
                <c:pt idx="214">
                  <c:v>16.8751706584837</c:v>
                </c:pt>
                <c:pt idx="215">
                  <c:v>16.875380342856399</c:v>
                </c:pt>
                <c:pt idx="216">
                  <c:v>16.8755854064628</c:v>
                </c:pt>
                <c:pt idx="217">
                  <c:v>16.875785987371998</c:v>
                </c:pt>
                <c:pt idx="218">
                  <c:v>16.875982218560399</c:v>
                </c:pt>
                <c:pt idx="219">
                  <c:v>16.876174228131397</c:v>
                </c:pt>
                <c:pt idx="220">
                  <c:v>16.876362139524097</c:v>
                </c:pt>
                <c:pt idx="221">
                  <c:v>16.876546071711999</c:v>
                </c:pt>
                <c:pt idx="222">
                  <c:v>16.876726139392499</c:v>
                </c:pt>
                <c:pt idx="223">
                  <c:v>16.8769024531667</c:v>
                </c:pt>
                <c:pt idx="224">
                  <c:v>16.877075119711098</c:v>
                </c:pt>
              </c:numCache>
            </c:numRef>
          </c:yVal>
          <c:smooth val="1"/>
        </c:ser>
        <c:ser>
          <c:idx val="2"/>
          <c:order val="5"/>
          <c:tx>
            <c:strRef>
              <c:f>dwtr_interior_secondary!$D$1:$D$2</c:f>
              <c:strCache>
                <c:ptCount val="2"/>
                <c:pt idx="0">
                  <c:v>2nd Only</c:v>
                </c:pt>
                <c:pt idx="1">
                  <c:v>Channel Velocity (fps)</c:v>
                </c:pt>
              </c:strCache>
            </c:strRef>
          </c:tx>
          <c:spPr>
            <a:ln w="19050" cap="rnd">
              <a:solidFill>
                <a:schemeClr val="accent3"/>
              </a:solidFill>
              <a:round/>
            </a:ln>
            <a:effectLst/>
          </c:spPr>
          <c:marker>
            <c:symbol val="none"/>
          </c:marker>
          <c:xVal>
            <c:numRef>
              <c:f>dwtr_interior_secondary!$A$3:$A$227</c:f>
              <c:numCache>
                <c:formatCode>General</c:formatCode>
                <c:ptCount val="2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37.25</c:v>
                </c:pt>
                <c:pt idx="130">
                  <c:v>37.5</c:v>
                </c:pt>
                <c:pt idx="131">
                  <c:v>37.75</c:v>
                </c:pt>
                <c:pt idx="132">
                  <c:v>38</c:v>
                </c:pt>
                <c:pt idx="133">
                  <c:v>38.25</c:v>
                </c:pt>
                <c:pt idx="134">
                  <c:v>38.5</c:v>
                </c:pt>
                <c:pt idx="135">
                  <c:v>38.75</c:v>
                </c:pt>
                <c:pt idx="136">
                  <c:v>39</c:v>
                </c:pt>
                <c:pt idx="137">
                  <c:v>39.25</c:v>
                </c:pt>
                <c:pt idx="138">
                  <c:v>39.5</c:v>
                </c:pt>
                <c:pt idx="139">
                  <c:v>39.75</c:v>
                </c:pt>
                <c:pt idx="140">
                  <c:v>40</c:v>
                </c:pt>
                <c:pt idx="141">
                  <c:v>40.25</c:v>
                </c:pt>
                <c:pt idx="142">
                  <c:v>40.5</c:v>
                </c:pt>
                <c:pt idx="143">
                  <c:v>40.75</c:v>
                </c:pt>
                <c:pt idx="144">
                  <c:v>41</c:v>
                </c:pt>
                <c:pt idx="145">
                  <c:v>41.25</c:v>
                </c:pt>
                <c:pt idx="146">
                  <c:v>41.5</c:v>
                </c:pt>
                <c:pt idx="147">
                  <c:v>41.75</c:v>
                </c:pt>
                <c:pt idx="148">
                  <c:v>42</c:v>
                </c:pt>
                <c:pt idx="149">
                  <c:v>42.25</c:v>
                </c:pt>
                <c:pt idx="150">
                  <c:v>42.5</c:v>
                </c:pt>
                <c:pt idx="151">
                  <c:v>42.75</c:v>
                </c:pt>
                <c:pt idx="152">
                  <c:v>43</c:v>
                </c:pt>
                <c:pt idx="153">
                  <c:v>43.25</c:v>
                </c:pt>
                <c:pt idx="154">
                  <c:v>43.5</c:v>
                </c:pt>
                <c:pt idx="155">
                  <c:v>43.75</c:v>
                </c:pt>
                <c:pt idx="156">
                  <c:v>44</c:v>
                </c:pt>
                <c:pt idx="157">
                  <c:v>44.25</c:v>
                </c:pt>
                <c:pt idx="158">
                  <c:v>44.5</c:v>
                </c:pt>
                <c:pt idx="159">
                  <c:v>44.75</c:v>
                </c:pt>
                <c:pt idx="160">
                  <c:v>45</c:v>
                </c:pt>
                <c:pt idx="161">
                  <c:v>45.25</c:v>
                </c:pt>
                <c:pt idx="162">
                  <c:v>45.5</c:v>
                </c:pt>
                <c:pt idx="163">
                  <c:v>45.75</c:v>
                </c:pt>
                <c:pt idx="164">
                  <c:v>46</c:v>
                </c:pt>
                <c:pt idx="165">
                  <c:v>46.25</c:v>
                </c:pt>
                <c:pt idx="166">
                  <c:v>46.5</c:v>
                </c:pt>
                <c:pt idx="167">
                  <c:v>46.75</c:v>
                </c:pt>
                <c:pt idx="168">
                  <c:v>47</c:v>
                </c:pt>
                <c:pt idx="169">
                  <c:v>47.25</c:v>
                </c:pt>
                <c:pt idx="170">
                  <c:v>47.5</c:v>
                </c:pt>
                <c:pt idx="171">
                  <c:v>47.75</c:v>
                </c:pt>
                <c:pt idx="172">
                  <c:v>48</c:v>
                </c:pt>
                <c:pt idx="173">
                  <c:v>48.25</c:v>
                </c:pt>
                <c:pt idx="174">
                  <c:v>48.5</c:v>
                </c:pt>
                <c:pt idx="175">
                  <c:v>48.75</c:v>
                </c:pt>
                <c:pt idx="176">
                  <c:v>49</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numCache>
            </c:numRef>
          </c:xVal>
          <c:yVal>
            <c:numRef>
              <c:f>dwtr_interior_secondary!$D$3:$D$227</c:f>
              <c:numCache>
                <c:formatCode>General</c:formatCode>
                <c:ptCount val="225"/>
                <c:pt idx="0">
                  <c:v>6.1993290040984697</c:v>
                </c:pt>
                <c:pt idx="1">
                  <c:v>6.17023463270748</c:v>
                </c:pt>
                <c:pt idx="2">
                  <c:v>6.1616511410741897</c:v>
                </c:pt>
                <c:pt idx="3">
                  <c:v>6.16546214367186</c:v>
                </c:pt>
                <c:pt idx="4">
                  <c:v>6.1771069801542904</c:v>
                </c:pt>
                <c:pt idx="5">
                  <c:v>6.1937744163611299</c:v>
                </c:pt>
                <c:pt idx="6">
                  <c:v>6.2146114033556401</c:v>
                </c:pt>
                <c:pt idx="7">
                  <c:v>6.2373689719137202</c:v>
                </c:pt>
                <c:pt idx="8">
                  <c:v>6.2611929828004502</c:v>
                </c:pt>
                <c:pt idx="9">
                  <c:v>6.4114267757808996</c:v>
                </c:pt>
                <c:pt idx="10">
                  <c:v>6.5431356072541398</c:v>
                </c:pt>
                <c:pt idx="11">
                  <c:v>6.65656445384968</c:v>
                </c:pt>
                <c:pt idx="12">
                  <c:v>6.7526150649835799</c:v>
                </c:pt>
                <c:pt idx="13">
                  <c:v>6.8327632837326497</c:v>
                </c:pt>
                <c:pt idx="14">
                  <c:v>6.8988816824476196</c:v>
                </c:pt>
                <c:pt idx="15">
                  <c:v>6.9530208354685801</c:v>
                </c:pt>
                <c:pt idx="16">
                  <c:v>6.9972082819547996</c:v>
                </c:pt>
                <c:pt idx="17">
                  <c:v>7.0560405349825697</c:v>
                </c:pt>
                <c:pt idx="18">
                  <c:v>7.1056711154994998</c:v>
                </c:pt>
                <c:pt idx="19">
                  <c:v>7.14694540487237</c:v>
                </c:pt>
                <c:pt idx="20">
                  <c:v>7.1798402011729898</c:v>
                </c:pt>
                <c:pt idx="21">
                  <c:v>7.2078320557284696</c:v>
                </c:pt>
                <c:pt idx="22">
                  <c:v>7.2318475937664699</c:v>
                </c:pt>
                <c:pt idx="23">
                  <c:v>7.2525213663942498</c:v>
                </c:pt>
                <c:pt idx="24">
                  <c:v>7.2702207505003402</c:v>
                </c:pt>
                <c:pt idx="25">
                  <c:v>7.1883806357163396</c:v>
                </c:pt>
                <c:pt idx="26">
                  <c:v>7.1166446470658196</c:v>
                </c:pt>
                <c:pt idx="27">
                  <c:v>7.05692407890891</c:v>
                </c:pt>
                <c:pt idx="28">
                  <c:v>7.0082992680736798</c:v>
                </c:pt>
                <c:pt idx="29">
                  <c:v>6.9673874952331696</c:v>
                </c:pt>
                <c:pt idx="30">
                  <c:v>6.9318431863907604</c:v>
                </c:pt>
                <c:pt idx="31">
                  <c:v>6.9009490929699702</c:v>
                </c:pt>
                <c:pt idx="32">
                  <c:v>6.8742484964595496</c:v>
                </c:pt>
                <c:pt idx="33">
                  <c:v>6.7879249742494396</c:v>
                </c:pt>
                <c:pt idx="34">
                  <c:v>6.7177744319554904</c:v>
                </c:pt>
                <c:pt idx="35">
                  <c:v>6.6596934162789498</c:v>
                </c:pt>
                <c:pt idx="36">
                  <c:v>6.6109312014349202</c:v>
                </c:pt>
                <c:pt idx="37">
                  <c:v>6.5695284538945504</c:v>
                </c:pt>
                <c:pt idx="38">
                  <c:v>6.5340377800393599</c:v>
                </c:pt>
                <c:pt idx="39">
                  <c:v>6.5033610730664302</c:v>
                </c:pt>
                <c:pt idx="40">
                  <c:v>6.4766476402747903</c:v>
                </c:pt>
                <c:pt idx="41">
                  <c:v>6.3980794452747096</c:v>
                </c:pt>
                <c:pt idx="42">
                  <c:v>6.3318212795404296</c:v>
                </c:pt>
                <c:pt idx="43">
                  <c:v>6.2751837888273903</c:v>
                </c:pt>
                <c:pt idx="44">
                  <c:v>6.2262209959089496</c:v>
                </c:pt>
                <c:pt idx="45">
                  <c:v>6.1834805064774399</c:v>
                </c:pt>
                <c:pt idx="46">
                  <c:v>6.1458513534799799</c:v>
                </c:pt>
                <c:pt idx="47">
                  <c:v>6.1124666506774199</c:v>
                </c:pt>
                <c:pt idx="48">
                  <c:v>6.0826387727037803</c:v>
                </c:pt>
                <c:pt idx="49">
                  <c:v>6.0115149425757002</c:v>
                </c:pt>
                <c:pt idx="50">
                  <c:v>5.9491063163165601</c:v>
                </c:pt>
                <c:pt idx="51">
                  <c:v>5.8938430863268003</c:v>
                </c:pt>
                <c:pt idx="52">
                  <c:v>5.8445134239836998</c:v>
                </c:pt>
                <c:pt idx="53">
                  <c:v>5.80016364159383</c:v>
                </c:pt>
                <c:pt idx="54">
                  <c:v>5.7600311041589096</c:v>
                </c:pt>
                <c:pt idx="55">
                  <c:v>5.7234976880738504</c:v>
                </c:pt>
                <c:pt idx="56">
                  <c:v>5.6900566125265</c:v>
                </c:pt>
                <c:pt idx="57">
                  <c:v>5.62294529063269</c:v>
                </c:pt>
                <c:pt idx="58">
                  <c:v>5.5626284511020998</c:v>
                </c:pt>
                <c:pt idx="59">
                  <c:v>5.5080401553417699</c:v>
                </c:pt>
                <c:pt idx="60">
                  <c:v>5.4583255902933203</c:v>
                </c:pt>
                <c:pt idx="61">
                  <c:v>5.4127899675981199</c:v>
                </c:pt>
                <c:pt idx="62">
                  <c:v>5.3708620440992796</c:v>
                </c:pt>
                <c:pt idx="63">
                  <c:v>5.3320674748870402</c:v>
                </c:pt>
                <c:pt idx="64">
                  <c:v>5.2960089584806296</c:v>
                </c:pt>
                <c:pt idx="65">
                  <c:v>5.2315699017717403</c:v>
                </c:pt>
                <c:pt idx="66">
                  <c:v>5.1725564698268398</c:v>
                </c:pt>
                <c:pt idx="67">
                  <c:v>5.1182233800538199</c:v>
                </c:pt>
                <c:pt idx="68">
                  <c:v>5.0679548344219203</c:v>
                </c:pt>
                <c:pt idx="69">
                  <c:v>5.0212371119178796</c:v>
                </c:pt>
                <c:pt idx="70">
                  <c:v>4.9776380300773004</c:v>
                </c:pt>
                <c:pt idx="71">
                  <c:v>4.9367912948159303</c:v>
                </c:pt>
                <c:pt idx="72">
                  <c:v>4.8983843985634401</c:v>
                </c:pt>
                <c:pt idx="73">
                  <c:v>4.8359053925834798</c:v>
                </c:pt>
                <c:pt idx="74">
                  <c:v>4.7779811347546097</c:v>
                </c:pt>
                <c:pt idx="75">
                  <c:v>4.7240471532474499</c:v>
                </c:pt>
                <c:pt idx="76">
                  <c:v>4.6736277781050903</c:v>
                </c:pt>
                <c:pt idx="77">
                  <c:v>4.6263192102044597</c:v>
                </c:pt>
                <c:pt idx="78">
                  <c:v>4.5817764050420902</c:v>
                </c:pt>
                <c:pt idx="79">
                  <c:v>4.5397027804391099</c:v>
                </c:pt>
                <c:pt idx="80">
                  <c:v>4.4998420471959104</c:v>
                </c:pt>
                <c:pt idx="81">
                  <c:v>4.4413616161355796</c:v>
                </c:pt>
                <c:pt idx="82">
                  <c:v>4.3862840798264502</c:v>
                </c:pt>
                <c:pt idx="83">
                  <c:v>4.3342550044163497</c:v>
                </c:pt>
                <c:pt idx="84">
                  <c:v>4.2849679614112697</c:v>
                </c:pt>
                <c:pt idx="85">
                  <c:v>4.2381566474233203</c:v>
                </c:pt>
                <c:pt idx="86">
                  <c:v>4.1935885273802596</c:v>
                </c:pt>
                <c:pt idx="87">
                  <c:v>4.1510596619242799</c:v>
                </c:pt>
                <c:pt idx="88">
                  <c:v>4.1103904650379999</c:v>
                </c:pt>
                <c:pt idx="89">
                  <c:v>4.0499225251392099</c:v>
                </c:pt>
                <c:pt idx="90">
                  <c:v>3.99309684674179</c:v>
                </c:pt>
                <c:pt idx="91">
                  <c:v>3.93951366026426</c:v>
                </c:pt>
                <c:pt idx="92">
                  <c:v>3.88883010100347</c:v>
                </c:pt>
                <c:pt idx="93">
                  <c:v>3.8407505086517202</c:v>
                </c:pt>
                <c:pt idx="94">
                  <c:v>3.7950186546835099</c:v>
                </c:pt>
                <c:pt idx="95">
                  <c:v>3.7514114590126799</c:v>
                </c:pt>
                <c:pt idx="96">
                  <c:v>3.70973386964081</c:v>
                </c:pt>
                <c:pt idx="97">
                  <c:v>3.6424242559328901</c:v>
                </c:pt>
                <c:pt idx="98">
                  <c:v>3.5792706320601999</c:v>
                </c:pt>
                <c:pt idx="99">
                  <c:v>3.5198122490834098</c:v>
                </c:pt>
                <c:pt idx="100">
                  <c:v>3.4636556336875999</c:v>
                </c:pt>
                <c:pt idx="101">
                  <c:v>3.41046281064129</c:v>
                </c:pt>
                <c:pt idx="102">
                  <c:v>3.3599419160241699</c:v>
                </c:pt>
                <c:pt idx="103">
                  <c:v>3.3118396491550799</c:v>
                </c:pt>
                <c:pt idx="104">
                  <c:v>3.2659351539452199</c:v>
                </c:pt>
                <c:pt idx="105">
                  <c:v>3.2317241431680501</c:v>
                </c:pt>
                <c:pt idx="106">
                  <c:v>3.1986503689169599</c:v>
                </c:pt>
                <c:pt idx="107">
                  <c:v>3.16662631537841</c:v>
                </c:pt>
                <c:pt idx="108">
                  <c:v>3.1355744472147302</c:v>
                </c:pt>
                <c:pt idx="109">
                  <c:v>3.10542583658055</c:v>
                </c:pt>
                <c:pt idx="110">
                  <c:v>3.07611900475335</c:v>
                </c:pt>
                <c:pt idx="111">
                  <c:v>3.0475989410065201</c:v>
                </c:pt>
                <c:pt idx="112">
                  <c:v>3.0198162685299099</c:v>
                </c:pt>
                <c:pt idx="113">
                  <c:v>3.0131772804268202</c:v>
                </c:pt>
                <c:pt idx="114">
                  <c:v>3.0060161640437899</c:v>
                </c:pt>
                <c:pt idx="115">
                  <c:v>2.9983806141693798</c:v>
                </c:pt>
                <c:pt idx="116">
                  <c:v>2.99031425587811</c:v>
                </c:pt>
                <c:pt idx="117">
                  <c:v>2.9818570246718998</c:v>
                </c:pt>
                <c:pt idx="118">
                  <c:v>2.9730455074585098</c:v>
                </c:pt>
                <c:pt idx="119">
                  <c:v>2.9639132487578599</c:v>
                </c:pt>
                <c:pt idx="120">
                  <c:v>2.9544910259999599</c:v>
                </c:pt>
                <c:pt idx="121">
                  <c:v>2.9542408902617501</c:v>
                </c:pt>
                <c:pt idx="122">
                  <c:v>2.95362989881093</c:v>
                </c:pt>
                <c:pt idx="123">
                  <c:v>2.95267701712255</c:v>
                </c:pt>
                <c:pt idx="124">
                  <c:v>2.95140020039609</c:v>
                </c:pt>
                <c:pt idx="125">
                  <c:v>2.9498164526320299</c:v>
                </c:pt>
                <c:pt idx="126">
                  <c:v>2.9479418819487102</c:v>
                </c:pt>
                <c:pt idx="127">
                  <c:v>2.94579175239399</c:v>
                </c:pt>
                <c:pt idx="128">
                  <c:v>2.9433805324882298</c:v>
                </c:pt>
                <c:pt idx="129">
                  <c:v>2.7821885241945501</c:v>
                </c:pt>
                <c:pt idx="130">
                  <c:v>2.7186259794934702</c:v>
                </c:pt>
                <c:pt idx="131">
                  <c:v>2.6581966348266102</c:v>
                </c:pt>
                <c:pt idx="132">
                  <c:v>2.6005489480484698</c:v>
                </c:pt>
                <c:pt idx="133">
                  <c:v>2.54557195619847</c:v>
                </c:pt>
                <c:pt idx="134">
                  <c:v>2.4929967687482901</c:v>
                </c:pt>
                <c:pt idx="135">
                  <c:v>2.4428379890078502</c:v>
                </c:pt>
                <c:pt idx="136">
                  <c:v>2.3959787029395101</c:v>
                </c:pt>
                <c:pt idx="137">
                  <c:v>2.3499114863224899</c:v>
                </c:pt>
                <c:pt idx="138">
                  <c:v>2.3057402549824602</c:v>
                </c:pt>
                <c:pt idx="139">
                  <c:v>2.2633461049421801</c:v>
                </c:pt>
                <c:pt idx="140">
                  <c:v>2.2211739387103</c:v>
                </c:pt>
                <c:pt idx="141">
                  <c:v>2.1820771375986601</c:v>
                </c:pt>
                <c:pt idx="142">
                  <c:v>2.1444848486626902</c:v>
                </c:pt>
                <c:pt idx="143">
                  <c:v>2.1083085891037801</c:v>
                </c:pt>
                <c:pt idx="144">
                  <c:v>2.07346392950523</c:v>
                </c:pt>
                <c:pt idx="145">
                  <c:v>2.0401760230370298</c:v>
                </c:pt>
                <c:pt idx="146">
                  <c:v>2.0080508752252899</c:v>
                </c:pt>
                <c:pt idx="147">
                  <c:v>1.9770250833074601</c:v>
                </c:pt>
                <c:pt idx="148">
                  <c:v>1.9470403955900299</c:v>
                </c:pt>
                <c:pt idx="149">
                  <c:v>1.9180430890856499</c:v>
                </c:pt>
                <c:pt idx="150">
                  <c:v>1.8899834460585201</c:v>
                </c:pt>
                <c:pt idx="151">
                  <c:v>1.8628153163596299</c:v>
                </c:pt>
                <c:pt idx="152">
                  <c:v>1.8364973408065</c:v>
                </c:pt>
                <c:pt idx="153">
                  <c:v>1.8110166720874099</c:v>
                </c:pt>
                <c:pt idx="154">
                  <c:v>1.7863421921282101</c:v>
                </c:pt>
                <c:pt idx="155">
                  <c:v>1.7624143198707001</c:v>
                </c:pt>
                <c:pt idx="156">
                  <c:v>1.73916875574444</c:v>
                </c:pt>
                <c:pt idx="157">
                  <c:v>1.71660360686546</c:v>
                </c:pt>
                <c:pt idx="158">
                  <c:v>1.69468657810136</c:v>
                </c:pt>
                <c:pt idx="159">
                  <c:v>1.6733872562119401</c:v>
                </c:pt>
                <c:pt idx="160">
                  <c:v>1.65267725892091</c:v>
                </c:pt>
                <c:pt idx="161">
                  <c:v>1.6323405134364799</c:v>
                </c:pt>
                <c:pt idx="162">
                  <c:v>1.61255224418331</c:v>
                </c:pt>
                <c:pt idx="163">
                  <c:v>1.59328966921642</c:v>
                </c:pt>
                <c:pt idx="164">
                  <c:v>1.57453188535399</c:v>
                </c:pt>
                <c:pt idx="165">
                  <c:v>1.55625965405228</c:v>
                </c:pt>
                <c:pt idx="166">
                  <c:v>1.5385192430705199</c:v>
                </c:pt>
                <c:pt idx="167">
                  <c:v>1.52120046237833</c:v>
                </c:pt>
                <c:pt idx="168">
                  <c:v>1.50432975982477</c:v>
                </c:pt>
                <c:pt idx="169">
                  <c:v>1.4878872999030699</c:v>
                </c:pt>
                <c:pt idx="170">
                  <c:v>1.4718556786289301</c:v>
                </c:pt>
                <c:pt idx="171">
                  <c:v>1.45621889764372</c:v>
                </c:pt>
                <c:pt idx="172">
                  <c:v>1.44096201022062</c:v>
                </c:pt>
                <c:pt idx="173">
                  <c:v>1.4260709452725999</c:v>
                </c:pt>
                <c:pt idx="174">
                  <c:v>1.4115323990606901</c:v>
                </c:pt>
                <c:pt idx="175">
                  <c:v>1.39733375874904</c:v>
                </c:pt>
                <c:pt idx="176">
                  <c:v>1.38346304336457</c:v>
                </c:pt>
                <c:pt idx="177">
                  <c:v>1.3699088554247401</c:v>
                </c:pt>
                <c:pt idx="178">
                  <c:v>1.3566603397241499</c:v>
                </c:pt>
                <c:pt idx="179">
                  <c:v>1.3437071472817399</c:v>
                </c:pt>
                <c:pt idx="180">
                  <c:v>1.33103940322439</c:v>
                </c:pt>
                <c:pt idx="181">
                  <c:v>1.3186476778082401</c:v>
                </c:pt>
                <c:pt idx="182">
                  <c:v>1.3065229600286301</c:v>
                </c:pt>
                <c:pt idx="183">
                  <c:v>1.2946566334230201</c:v>
                </c:pt>
                <c:pt idx="184">
                  <c:v>1.28304045377051</c:v>
                </c:pt>
                <c:pt idx="185">
                  <c:v>1.2716665284581099</c:v>
                </c:pt>
                <c:pt idx="186">
                  <c:v>1.2605272973300601</c:v>
                </c:pt>
                <c:pt idx="187">
                  <c:v>1.2496581979672701</c:v>
                </c:pt>
                <c:pt idx="188">
                  <c:v>1.2390029875266</c:v>
                </c:pt>
                <c:pt idx="189">
                  <c:v>1.2285556042960899</c:v>
                </c:pt>
                <c:pt idx="190">
                  <c:v>1.21831021594149</c:v>
                </c:pt>
                <c:pt idx="191">
                  <c:v>1.2082612064325899</c:v>
                </c:pt>
                <c:pt idx="192">
                  <c:v>1.19840316423164</c:v>
                </c:pt>
                <c:pt idx="193">
                  <c:v>1.1888270827487499</c:v>
                </c:pt>
                <c:pt idx="194">
                  <c:v>1.1794284062542899</c:v>
                </c:pt>
                <c:pt idx="195">
                  <c:v>1.17020240543354</c:v>
                </c:pt>
                <c:pt idx="196">
                  <c:v>1.16114451199371</c:v>
                </c:pt>
                <c:pt idx="197">
                  <c:v>1.1522503114165099</c:v>
                </c:pt>
                <c:pt idx="198">
                  <c:v>1.1435155362354901</c:v>
                </c:pt>
                <c:pt idx="199">
                  <c:v>1.1349360597753499</c:v>
                </c:pt>
                <c:pt idx="200">
                  <c:v>1.1265078902997701</c:v>
                </c:pt>
                <c:pt idx="201">
                  <c:v>1.11822716552226</c:v>
                </c:pt>
                <c:pt idx="202">
                  <c:v>1.1100901474410501</c:v>
                </c:pt>
                <c:pt idx="203">
                  <c:v>1.1020932174651099</c:v>
                </c:pt>
                <c:pt idx="204">
                  <c:v>1.0942328718029399</c:v>
                </c:pt>
                <c:pt idx="205">
                  <c:v>1.08650571708988</c:v>
                </c:pt>
                <c:pt idx="206">
                  <c:v>1.07890846623326</c:v>
                </c:pt>
                <c:pt idx="207">
                  <c:v>1.0714379344574201</c:v>
                </c:pt>
                <c:pt idx="208">
                  <c:v>1.06409103553301</c:v>
                </c:pt>
                <c:pt idx="209">
                  <c:v>1.0567904325505399</c:v>
                </c:pt>
                <c:pt idx="210">
                  <c:v>1.0496097938535101</c:v>
                </c:pt>
                <c:pt idx="211">
                  <c:v>1.0425462309557201</c:v>
                </c:pt>
                <c:pt idx="212">
                  <c:v>1.0355969434979599</c:v>
                </c:pt>
                <c:pt idx="213">
                  <c:v>1.0287592160900301</c:v>
                </c:pt>
                <c:pt idx="214">
                  <c:v>1.02203041528351</c:v>
                </c:pt>
                <c:pt idx="215">
                  <c:v>1.01540798666819</c:v>
                </c:pt>
                <c:pt idx="216">
                  <c:v>1.0088894520856999</c:v>
                </c:pt>
                <c:pt idx="217">
                  <c:v>1.0024724069545501</c:v>
                </c:pt>
                <c:pt idx="218">
                  <c:v>0.99615451770104202</c:v>
                </c:pt>
                <c:pt idx="219">
                  <c:v>0.98993351929124196</c:v>
                </c:pt>
                <c:pt idx="220">
                  <c:v>0.98380721285921902</c:v>
                </c:pt>
                <c:pt idx="221">
                  <c:v>0.97777346342734295</c:v>
                </c:pt>
                <c:pt idx="222">
                  <c:v>0.97183019771454904</c:v>
                </c:pt>
                <c:pt idx="223">
                  <c:v>0.96597540202876198</c:v>
                </c:pt>
                <c:pt idx="224">
                  <c:v>0.96020712023992905</c:v>
                </c:pt>
              </c:numCache>
            </c:numRef>
          </c:yVal>
          <c:smooth val="1"/>
        </c:ser>
        <c:ser>
          <c:idx val="0"/>
          <c:order val="8"/>
          <c:tx>
            <c:strRef>
              <c:f>dwtr_interior_warm!$C$1:$C$2</c:f>
              <c:strCache>
                <c:ptCount val="2"/>
                <c:pt idx="0">
                  <c:v>Warm</c:v>
                </c:pt>
                <c:pt idx="1">
                  <c:v>WSE (ft)</c:v>
                </c:pt>
              </c:strCache>
            </c:strRef>
          </c:tx>
          <c:spPr>
            <a:ln w="19050" cap="rnd">
              <a:solidFill>
                <a:schemeClr val="accent1"/>
              </a:solidFill>
              <a:round/>
            </a:ln>
            <a:effectLst/>
          </c:spPr>
          <c:marker>
            <c:symbol val="none"/>
          </c:marker>
          <c:xVal>
            <c:numRef>
              <c:f>dwtr_interior_warm!$A$3:$A$227</c:f>
              <c:numCache>
                <c:formatCode>General</c:formatCode>
                <c:ptCount val="2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37.25</c:v>
                </c:pt>
                <c:pt idx="130">
                  <c:v>37.5</c:v>
                </c:pt>
                <c:pt idx="131">
                  <c:v>37.75</c:v>
                </c:pt>
                <c:pt idx="132">
                  <c:v>38</c:v>
                </c:pt>
                <c:pt idx="133">
                  <c:v>38.25</c:v>
                </c:pt>
                <c:pt idx="134">
                  <c:v>38.5</c:v>
                </c:pt>
                <c:pt idx="135">
                  <c:v>38.75</c:v>
                </c:pt>
                <c:pt idx="136">
                  <c:v>39</c:v>
                </c:pt>
                <c:pt idx="137">
                  <c:v>39.25</c:v>
                </c:pt>
                <c:pt idx="138">
                  <c:v>39.5</c:v>
                </c:pt>
                <c:pt idx="139">
                  <c:v>39.75</c:v>
                </c:pt>
                <c:pt idx="140">
                  <c:v>40</c:v>
                </c:pt>
                <c:pt idx="141">
                  <c:v>40.25</c:v>
                </c:pt>
                <c:pt idx="142">
                  <c:v>40.5</c:v>
                </c:pt>
                <c:pt idx="143">
                  <c:v>40.75</c:v>
                </c:pt>
                <c:pt idx="144">
                  <c:v>41</c:v>
                </c:pt>
                <c:pt idx="145">
                  <c:v>41.25</c:v>
                </c:pt>
                <c:pt idx="146">
                  <c:v>41.5</c:v>
                </c:pt>
                <c:pt idx="147">
                  <c:v>41.75</c:v>
                </c:pt>
                <c:pt idx="148">
                  <c:v>42</c:v>
                </c:pt>
                <c:pt idx="149">
                  <c:v>42.25</c:v>
                </c:pt>
                <c:pt idx="150">
                  <c:v>42.5</c:v>
                </c:pt>
                <c:pt idx="151">
                  <c:v>42.75</c:v>
                </c:pt>
                <c:pt idx="152">
                  <c:v>43</c:v>
                </c:pt>
                <c:pt idx="153">
                  <c:v>43.25</c:v>
                </c:pt>
                <c:pt idx="154">
                  <c:v>43.5</c:v>
                </c:pt>
                <c:pt idx="155">
                  <c:v>43.75</c:v>
                </c:pt>
                <c:pt idx="156">
                  <c:v>44</c:v>
                </c:pt>
                <c:pt idx="157">
                  <c:v>44.25</c:v>
                </c:pt>
                <c:pt idx="158">
                  <c:v>44.5</c:v>
                </c:pt>
                <c:pt idx="159">
                  <c:v>44.75</c:v>
                </c:pt>
                <c:pt idx="160">
                  <c:v>45</c:v>
                </c:pt>
                <c:pt idx="161">
                  <c:v>45.25</c:v>
                </c:pt>
                <c:pt idx="162">
                  <c:v>45.5</c:v>
                </c:pt>
                <c:pt idx="163">
                  <c:v>45.75</c:v>
                </c:pt>
                <c:pt idx="164">
                  <c:v>46</c:v>
                </c:pt>
                <c:pt idx="165">
                  <c:v>46.25</c:v>
                </c:pt>
                <c:pt idx="166">
                  <c:v>46.5</c:v>
                </c:pt>
                <c:pt idx="167">
                  <c:v>46.75</c:v>
                </c:pt>
                <c:pt idx="168">
                  <c:v>47</c:v>
                </c:pt>
                <c:pt idx="169">
                  <c:v>47.25</c:v>
                </c:pt>
                <c:pt idx="170">
                  <c:v>47.5</c:v>
                </c:pt>
                <c:pt idx="171">
                  <c:v>47.75</c:v>
                </c:pt>
                <c:pt idx="172">
                  <c:v>48</c:v>
                </c:pt>
                <c:pt idx="173">
                  <c:v>48.25</c:v>
                </c:pt>
                <c:pt idx="174">
                  <c:v>48.5</c:v>
                </c:pt>
                <c:pt idx="175">
                  <c:v>48.75</c:v>
                </c:pt>
                <c:pt idx="176">
                  <c:v>49</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numCache>
            </c:numRef>
          </c:xVal>
          <c:yVal>
            <c:numRef>
              <c:f>dwtr_interior_warm!$C$3:$C$227</c:f>
              <c:numCache>
                <c:formatCode>General</c:formatCode>
                <c:ptCount val="225"/>
                <c:pt idx="0">
                  <c:v>16.2806933616633</c:v>
                </c:pt>
                <c:pt idx="1">
                  <c:v>16.286286140541598</c:v>
                </c:pt>
                <c:pt idx="2">
                  <c:v>16.287931109749898</c:v>
                </c:pt>
                <c:pt idx="3">
                  <c:v>16.287201039042898</c:v>
                </c:pt>
                <c:pt idx="4">
                  <c:v>16.284967450084299</c:v>
                </c:pt>
                <c:pt idx="5">
                  <c:v>16.281763145905199</c:v>
                </c:pt>
                <c:pt idx="6">
                  <c:v>16.277745103638999</c:v>
                </c:pt>
                <c:pt idx="7">
                  <c:v>16.273341293584199</c:v>
                </c:pt>
                <c:pt idx="8">
                  <c:v>16.268713870405598</c:v>
                </c:pt>
                <c:pt idx="9">
                  <c:v>16.239127047814797</c:v>
                </c:pt>
                <c:pt idx="10">
                  <c:v>16.212611418755497</c:v>
                </c:pt>
                <c:pt idx="11">
                  <c:v>16.189343803697497</c:v>
                </c:pt>
                <c:pt idx="12">
                  <c:v>16.169328295152898</c:v>
                </c:pt>
                <c:pt idx="13">
                  <c:v>16.152407144030597</c:v>
                </c:pt>
                <c:pt idx="14">
                  <c:v>16.138297723276597</c:v>
                </c:pt>
                <c:pt idx="15">
                  <c:v>16.126643450598799</c:v>
                </c:pt>
                <c:pt idx="16">
                  <c:v>16.117063913203697</c:v>
                </c:pt>
                <c:pt idx="17">
                  <c:v>16.1042152925396</c:v>
                </c:pt>
                <c:pt idx="18">
                  <c:v>16.093292607924798</c:v>
                </c:pt>
                <c:pt idx="19">
                  <c:v>16.084150665194898</c:v>
                </c:pt>
                <c:pt idx="20">
                  <c:v>16.076826801470897</c:v>
                </c:pt>
                <c:pt idx="21">
                  <c:v>16.070568067378098</c:v>
                </c:pt>
                <c:pt idx="22">
                  <c:v>16.065178993086299</c:v>
                </c:pt>
                <c:pt idx="23">
                  <c:v>16.060525451428099</c:v>
                </c:pt>
                <c:pt idx="24">
                  <c:v>16.056530871906197</c:v>
                </c:pt>
                <c:pt idx="25">
                  <c:v>16.0749198165705</c:v>
                </c:pt>
                <c:pt idx="26">
                  <c:v>16.090867221037399</c:v>
                </c:pt>
                <c:pt idx="27">
                  <c:v>16.104021511764</c:v>
                </c:pt>
                <c:pt idx="28">
                  <c:v>16.114649935218399</c:v>
                </c:pt>
                <c:pt idx="29">
                  <c:v>16.123535514556497</c:v>
                </c:pt>
                <c:pt idx="30">
                  <c:v>16.131213108303399</c:v>
                </c:pt>
                <c:pt idx="31">
                  <c:v>16.137854354837799</c:v>
                </c:pt>
                <c:pt idx="32">
                  <c:v>16.143570234703599</c:v>
                </c:pt>
                <c:pt idx="33">
                  <c:v>16.161898157174498</c:v>
                </c:pt>
                <c:pt idx="34">
                  <c:v>16.176621702701297</c:v>
                </c:pt>
                <c:pt idx="35">
                  <c:v>16.188696293165798</c:v>
                </c:pt>
                <c:pt idx="36">
                  <c:v>16.198752613053397</c:v>
                </c:pt>
                <c:pt idx="37">
                  <c:v>16.2072331628763</c:v>
                </c:pt>
                <c:pt idx="38">
                  <c:v>16.214460329123899</c:v>
                </c:pt>
                <c:pt idx="39">
                  <c:v>16.220675656107097</c:v>
                </c:pt>
                <c:pt idx="40">
                  <c:v>16.226064169613398</c:v>
                </c:pt>
                <c:pt idx="41">
                  <c:v>16.241784045003897</c:v>
                </c:pt>
                <c:pt idx="42">
                  <c:v>16.254891812130698</c:v>
                </c:pt>
                <c:pt idx="43">
                  <c:v>16.265988164074496</c:v>
                </c:pt>
                <c:pt idx="44">
                  <c:v>16.275500546275797</c:v>
                </c:pt>
                <c:pt idx="45">
                  <c:v>16.283743163224997</c:v>
                </c:pt>
                <c:pt idx="46">
                  <c:v>16.290953047211197</c:v>
                </c:pt>
                <c:pt idx="47">
                  <c:v>16.297312835950699</c:v>
                </c:pt>
                <c:pt idx="48">
                  <c:v>16.302965747734699</c:v>
                </c:pt>
                <c:pt idx="49">
                  <c:v>16.316333392979598</c:v>
                </c:pt>
                <c:pt idx="50">
                  <c:v>16.327933517543698</c:v>
                </c:pt>
                <c:pt idx="51">
                  <c:v>16.338104442030296</c:v>
                </c:pt>
                <c:pt idx="52">
                  <c:v>16.347103141123199</c:v>
                </c:pt>
                <c:pt idx="53">
                  <c:v>16.355128846886497</c:v>
                </c:pt>
                <c:pt idx="54">
                  <c:v>16.362338694095797</c:v>
                </c:pt>
                <c:pt idx="55">
                  <c:v>16.368858429011198</c:v>
                </c:pt>
                <c:pt idx="56">
                  <c:v>16.3747899413443</c:v>
                </c:pt>
                <c:pt idx="57">
                  <c:v>16.386588744205099</c:v>
                </c:pt>
                <c:pt idx="58">
                  <c:v>16.397073567948301</c:v>
                </c:pt>
                <c:pt idx="59">
                  <c:v>16.406465126662098</c:v>
                </c:pt>
                <c:pt idx="60">
                  <c:v>16.414937608797</c:v>
                </c:pt>
                <c:pt idx="61">
                  <c:v>16.422630501649</c:v>
                </c:pt>
                <c:pt idx="62">
                  <c:v>16.429656912014998</c:v>
                </c:pt>
                <c:pt idx="63">
                  <c:v>16.436109558769598</c:v>
                </c:pt>
                <c:pt idx="64">
                  <c:v>16.442065176505498</c:v>
                </c:pt>
                <c:pt idx="65">
                  <c:v>16.452607636681098</c:v>
                </c:pt>
                <c:pt idx="66">
                  <c:v>16.462149227359298</c:v>
                </c:pt>
                <c:pt idx="67">
                  <c:v>16.470838371102598</c:v>
                </c:pt>
                <c:pt idx="68">
                  <c:v>16.478795783790201</c:v>
                </c:pt>
                <c:pt idx="69">
                  <c:v>16.486120694561301</c:v>
                </c:pt>
                <c:pt idx="70">
                  <c:v>16.492895436864298</c:v>
                </c:pt>
                <c:pt idx="71">
                  <c:v>16.499188895227</c:v>
                </c:pt>
                <c:pt idx="72">
                  <c:v>16.5050591321016</c:v>
                </c:pt>
                <c:pt idx="73">
                  <c:v>16.514510674219498</c:v>
                </c:pt>
                <c:pt idx="74">
                  <c:v>16.523164811123898</c:v>
                </c:pt>
                <c:pt idx="75">
                  <c:v>16.5311290282641</c:v>
                </c:pt>
                <c:pt idx="76">
                  <c:v>16.538492492283797</c:v>
                </c:pt>
                <c:pt idx="77">
                  <c:v>16.5453297911832</c:v>
                </c:pt>
                <c:pt idx="78">
                  <c:v>16.5517037855561</c:v>
                </c:pt>
                <c:pt idx="79">
                  <c:v>16.557667811040901</c:v>
                </c:pt>
                <c:pt idx="80">
                  <c:v>16.563267399858297</c:v>
                </c:pt>
                <c:pt idx="81">
                  <c:v>16.571393288080099</c:v>
                </c:pt>
                <c:pt idx="82">
                  <c:v>16.578949144401598</c:v>
                </c:pt>
                <c:pt idx="83">
                  <c:v>16.586000193398998</c:v>
                </c:pt>
                <c:pt idx="84">
                  <c:v>16.5926020360648</c:v>
                </c:pt>
                <c:pt idx="85">
                  <c:v>16.598802354024897</c:v>
                </c:pt>
                <c:pt idx="86">
                  <c:v>16.604642263019599</c:v>
                </c:pt>
                <c:pt idx="87">
                  <c:v>16.610157397670697</c:v>
                </c:pt>
                <c:pt idx="88">
                  <c:v>16.615378788152398</c:v>
                </c:pt>
                <c:pt idx="89">
                  <c:v>16.6230470384595</c:v>
                </c:pt>
                <c:pt idx="90">
                  <c:v>16.6301498130974</c:v>
                </c:pt>
                <c:pt idx="91">
                  <c:v>16.636755362711497</c:v>
                </c:pt>
                <c:pt idx="92">
                  <c:v>16.642921330979998</c:v>
                </c:pt>
                <c:pt idx="93">
                  <c:v>16.648696716755698</c:v>
                </c:pt>
                <c:pt idx="94">
                  <c:v>16.6541234177147</c:v>
                </c:pt>
                <c:pt idx="95">
                  <c:v>16.659237456347597</c:v>
                </c:pt>
                <c:pt idx="96">
                  <c:v>16.6640699621279</c:v>
                </c:pt>
                <c:pt idx="97">
                  <c:v>16.671760491382898</c:v>
                </c:pt>
                <c:pt idx="98">
                  <c:v>16.6788481322479</c:v>
                </c:pt>
                <c:pt idx="99">
                  <c:v>16.685407766606499</c:v>
                </c:pt>
                <c:pt idx="100">
                  <c:v>16.691502242397</c:v>
                </c:pt>
                <c:pt idx="101">
                  <c:v>16.6971846756377</c:v>
                </c:pt>
                <c:pt idx="102">
                  <c:v>16.702500247023</c:v>
                </c:pt>
                <c:pt idx="103">
                  <c:v>16.707487617772699</c:v>
                </c:pt>
                <c:pt idx="104">
                  <c:v>16.712180055396999</c:v>
                </c:pt>
                <c:pt idx="105">
                  <c:v>16.715634570793899</c:v>
                </c:pt>
                <c:pt idx="106">
                  <c:v>16.718939668605699</c:v>
                </c:pt>
                <c:pt idx="107">
                  <c:v>16.722107469527099</c:v>
                </c:pt>
                <c:pt idx="108">
                  <c:v>16.725148664465298</c:v>
                </c:pt>
                <c:pt idx="109">
                  <c:v>16.728072721212399</c:v>
                </c:pt>
                <c:pt idx="110">
                  <c:v>16.7308880569134</c:v>
                </c:pt>
                <c:pt idx="111">
                  <c:v>16.733602182645498</c:v>
                </c:pt>
                <c:pt idx="112">
                  <c:v>16.7362218251385</c:v>
                </c:pt>
                <c:pt idx="113">
                  <c:v>16.736844267358197</c:v>
                </c:pt>
                <c:pt idx="114">
                  <c:v>16.737514126246399</c:v>
                </c:pt>
                <c:pt idx="115">
                  <c:v>16.738226608403899</c:v>
                </c:pt>
                <c:pt idx="116">
                  <c:v>16.738977321489298</c:v>
                </c:pt>
                <c:pt idx="117">
                  <c:v>16.739762240322698</c:v>
                </c:pt>
                <c:pt idx="118">
                  <c:v>16.740577675875898</c:v>
                </c:pt>
                <c:pt idx="119">
                  <c:v>16.741420246918299</c:v>
                </c:pt>
                <c:pt idx="120">
                  <c:v>16.7422868541056</c:v>
                </c:pt>
                <c:pt idx="121">
                  <c:v>16.742309822694999</c:v>
                </c:pt>
                <c:pt idx="122">
                  <c:v>16.742365918503598</c:v>
                </c:pt>
                <c:pt idx="123">
                  <c:v>16.742453380479297</c:v>
                </c:pt>
                <c:pt idx="124">
                  <c:v>16.742570531178199</c:v>
                </c:pt>
                <c:pt idx="125">
                  <c:v>16.742715773059398</c:v>
                </c:pt>
                <c:pt idx="126">
                  <c:v>16.742887584898</c:v>
                </c:pt>
                <c:pt idx="127">
                  <c:v>16.7430845183186</c:v>
                </c:pt>
                <c:pt idx="128">
                  <c:v>16.743305194454798</c:v>
                </c:pt>
                <c:pt idx="129">
                  <c:v>16.7656017791331</c:v>
                </c:pt>
                <c:pt idx="130">
                  <c:v>16.7659207528596</c:v>
                </c:pt>
                <c:pt idx="131">
                  <c:v>16.766226467890899</c:v>
                </c:pt>
                <c:pt idx="132">
                  <c:v>16.766519883908398</c:v>
                </c:pt>
                <c:pt idx="133">
                  <c:v>16.7668018710506</c:v>
                </c:pt>
                <c:pt idx="134">
                  <c:v>16.767073220039599</c:v>
                </c:pt>
                <c:pt idx="135">
                  <c:v>16.767334650970501</c:v>
                </c:pt>
                <c:pt idx="136">
                  <c:v>16.7675868209644</c:v>
                </c:pt>
                <c:pt idx="137">
                  <c:v>16.7678303308526</c:v>
                </c:pt>
                <c:pt idx="138">
                  <c:v>16.768065731031399</c:v>
                </c:pt>
                <c:pt idx="139">
                  <c:v>16.768293526604698</c:v>
                </c:pt>
                <c:pt idx="140">
                  <c:v>16.768514181912998</c:v>
                </c:pt>
                <c:pt idx="141">
                  <c:v>16.768728124532601</c:v>
                </c:pt>
                <c:pt idx="142">
                  <c:v>16.768935748814897</c:v>
                </c:pt>
                <c:pt idx="143">
                  <c:v>16.7691374190278</c:v>
                </c:pt>
                <c:pt idx="144">
                  <c:v>16.769333472147498</c:v>
                </c:pt>
                <c:pt idx="145">
                  <c:v>16.769469070492399</c:v>
                </c:pt>
                <c:pt idx="146">
                  <c:v>16.769601823508697</c:v>
                </c:pt>
                <c:pt idx="147">
                  <c:v>16.7697318805861</c:v>
                </c:pt>
                <c:pt idx="148">
                  <c:v>16.769859380817898</c:v>
                </c:pt>
                <c:pt idx="149">
                  <c:v>16.769984453866201</c:v>
                </c:pt>
                <c:pt idx="150">
                  <c:v>16.770107220740901</c:v>
                </c:pt>
                <c:pt idx="151">
                  <c:v>16.770227794504599</c:v>
                </c:pt>
                <c:pt idx="152">
                  <c:v>16.770346280908598</c:v>
                </c:pt>
                <c:pt idx="153">
                  <c:v>16.770462778970099</c:v>
                </c:pt>
                <c:pt idx="154">
                  <c:v>16.7705773814954</c:v>
                </c:pt>
                <c:pt idx="155">
                  <c:v>16.7706901755556</c:v>
                </c:pt>
                <c:pt idx="156">
                  <c:v>16.770801242919198</c:v>
                </c:pt>
                <c:pt idx="157">
                  <c:v>16.770910660446798</c:v>
                </c:pt>
                <c:pt idx="158">
                  <c:v>16.771018500450598</c:v>
                </c:pt>
                <c:pt idx="159">
                  <c:v>16.771124831023599</c:v>
                </c:pt>
                <c:pt idx="160">
                  <c:v>16.771229716340297</c:v>
                </c:pt>
                <c:pt idx="161">
                  <c:v>16.771361404757897</c:v>
                </c:pt>
                <c:pt idx="162">
                  <c:v>16.771490889170899</c:v>
                </c:pt>
                <c:pt idx="163">
                  <c:v>16.771618261615099</c:v>
                </c:pt>
                <c:pt idx="164">
                  <c:v>16.771743609043099</c:v>
                </c:pt>
                <c:pt idx="165">
                  <c:v>16.771867013667897</c:v>
                </c:pt>
                <c:pt idx="166">
                  <c:v>16.7719885532787</c:v>
                </c:pt>
                <c:pt idx="167">
                  <c:v>16.772108301532299</c:v>
                </c:pt>
                <c:pt idx="168">
                  <c:v>16.772226328222001</c:v>
                </c:pt>
                <c:pt idx="169">
                  <c:v>16.772342699525097</c:v>
                </c:pt>
                <c:pt idx="170">
                  <c:v>16.772457478232798</c:v>
                </c:pt>
                <c:pt idx="171">
                  <c:v>16.7725707239622</c:v>
                </c:pt>
                <c:pt idx="172">
                  <c:v>16.772682493352598</c:v>
                </c:pt>
                <c:pt idx="173">
                  <c:v>16.772792840247899</c:v>
                </c:pt>
                <c:pt idx="174">
                  <c:v>16.772901815865698</c:v>
                </c:pt>
                <c:pt idx="175">
                  <c:v>16.7730094689541</c:v>
                </c:pt>
                <c:pt idx="176">
                  <c:v>16.773115845937699</c:v>
                </c:pt>
                <c:pt idx="177">
                  <c:v>16.773209187983298</c:v>
                </c:pt>
                <c:pt idx="178">
                  <c:v>16.773301639905601</c:v>
                </c:pt>
                <c:pt idx="179">
                  <c:v>16.7733932313343</c:v>
                </c:pt>
                <c:pt idx="180">
                  <c:v>16.773483990552599</c:v>
                </c:pt>
                <c:pt idx="181">
                  <c:v>16.773573944571798</c:v>
                </c:pt>
                <c:pt idx="182">
                  <c:v>16.7736631192018</c:v>
                </c:pt>
                <c:pt idx="183">
                  <c:v>16.773751539116599</c:v>
                </c:pt>
                <c:pt idx="184">
                  <c:v>16.773839227915598</c:v>
                </c:pt>
                <c:pt idx="185">
                  <c:v>16.773926208181198</c:v>
                </c:pt>
                <c:pt idx="186">
                  <c:v>16.774012501532699</c:v>
                </c:pt>
                <c:pt idx="187">
                  <c:v>16.7740981286764</c:v>
                </c:pt>
                <c:pt idx="188">
                  <c:v>16.7741831094534</c:v>
                </c:pt>
                <c:pt idx="189">
                  <c:v>16.7742674628836</c:v>
                </c:pt>
                <c:pt idx="190">
                  <c:v>16.774351207207999</c:v>
                </c:pt>
                <c:pt idx="191">
                  <c:v>16.774434359927298</c:v>
                </c:pt>
                <c:pt idx="192">
                  <c:v>16.7745169378395</c:v>
                </c:pt>
                <c:pt idx="193">
                  <c:v>16.774579829655199</c:v>
                </c:pt>
                <c:pt idx="194">
                  <c:v>16.7746425921829</c:v>
                </c:pt>
                <c:pt idx="195">
                  <c:v>16.774705227913397</c:v>
                </c:pt>
                <c:pt idx="196">
                  <c:v>16.774767739244098</c:v>
                </c:pt>
                <c:pt idx="197">
                  <c:v>16.774830128483199</c:v>
                </c:pt>
                <c:pt idx="198">
                  <c:v>16.7748923978539</c:v>
                </c:pt>
                <c:pt idx="199">
                  <c:v>16.774954549498499</c:v>
                </c:pt>
                <c:pt idx="200">
                  <c:v>16.775016585481598</c:v>
                </c:pt>
                <c:pt idx="201">
                  <c:v>16.775078507794099</c:v>
                </c:pt>
                <c:pt idx="202">
                  <c:v>16.775140318356499</c:v>
                </c:pt>
                <c:pt idx="203">
                  <c:v>16.775202019021599</c:v>
                </c:pt>
                <c:pt idx="204">
                  <c:v>16.775263611577998</c:v>
                </c:pt>
                <c:pt idx="205">
                  <c:v>16.775325097752599</c:v>
                </c:pt>
                <c:pt idx="206">
                  <c:v>16.775386479213399</c:v>
                </c:pt>
                <c:pt idx="207">
                  <c:v>16.7754477575719</c:v>
                </c:pt>
                <c:pt idx="208">
                  <c:v>16.775508934385901</c:v>
                </c:pt>
                <c:pt idx="209">
                  <c:v>16.775577931679198</c:v>
                </c:pt>
                <c:pt idx="210">
                  <c:v>16.775646679868998</c:v>
                </c:pt>
                <c:pt idx="211">
                  <c:v>16.7757151842935</c:v>
                </c:pt>
                <c:pt idx="212">
                  <c:v>16.7757834501123</c:v>
                </c:pt>
                <c:pt idx="213">
                  <c:v>16.775851482313698</c:v>
                </c:pt>
                <c:pt idx="214">
                  <c:v>16.775919285721798</c:v>
                </c:pt>
                <c:pt idx="215">
                  <c:v>16.775986865002899</c:v>
                </c:pt>
                <c:pt idx="216">
                  <c:v>16.776054224672301</c:v>
                </c:pt>
                <c:pt idx="217">
                  <c:v>16.7761213691001</c:v>
                </c:pt>
                <c:pt idx="218">
                  <c:v>16.776188302517298</c:v>
                </c:pt>
                <c:pt idx="219">
                  <c:v>16.776255029020898</c:v>
                </c:pt>
                <c:pt idx="220">
                  <c:v>16.776321552579198</c:v>
                </c:pt>
                <c:pt idx="221">
                  <c:v>16.776387877037397</c:v>
                </c:pt>
                <c:pt idx="222">
                  <c:v>16.776454006121497</c:v>
                </c:pt>
                <c:pt idx="223">
                  <c:v>16.7765199434434</c:v>
                </c:pt>
                <c:pt idx="224">
                  <c:v>16.776585692505499</c:v>
                </c:pt>
              </c:numCache>
            </c:numRef>
          </c:yVal>
          <c:smooth val="1"/>
        </c:ser>
        <c:ser>
          <c:idx val="9"/>
          <c:order val="9"/>
          <c:tx>
            <c:strRef>
              <c:f>dwtr_interior_warm!$D$1:$D$2</c:f>
              <c:strCache>
                <c:ptCount val="2"/>
                <c:pt idx="0">
                  <c:v>Warm</c:v>
                </c:pt>
                <c:pt idx="1">
                  <c:v>Channel Velocity (fps)</c:v>
                </c:pt>
              </c:strCache>
            </c:strRef>
          </c:tx>
          <c:spPr>
            <a:ln w="19050" cap="rnd">
              <a:solidFill>
                <a:schemeClr val="accent4">
                  <a:lumMod val="60000"/>
                </a:schemeClr>
              </a:solidFill>
              <a:round/>
            </a:ln>
            <a:effectLst/>
          </c:spPr>
          <c:marker>
            <c:symbol val="none"/>
          </c:marker>
          <c:xVal>
            <c:numRef>
              <c:f>dwtr_interior_warm!$A$3:$A$227</c:f>
              <c:numCache>
                <c:formatCode>General</c:formatCode>
                <c:ptCount val="2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37.25</c:v>
                </c:pt>
                <c:pt idx="130">
                  <c:v>37.5</c:v>
                </c:pt>
                <c:pt idx="131">
                  <c:v>37.75</c:v>
                </c:pt>
                <c:pt idx="132">
                  <c:v>38</c:v>
                </c:pt>
                <c:pt idx="133">
                  <c:v>38.25</c:v>
                </c:pt>
                <c:pt idx="134">
                  <c:v>38.5</c:v>
                </c:pt>
                <c:pt idx="135">
                  <c:v>38.75</c:v>
                </c:pt>
                <c:pt idx="136">
                  <c:v>39</c:v>
                </c:pt>
                <c:pt idx="137">
                  <c:v>39.25</c:v>
                </c:pt>
                <c:pt idx="138">
                  <c:v>39.5</c:v>
                </c:pt>
                <c:pt idx="139">
                  <c:v>39.75</c:v>
                </c:pt>
                <c:pt idx="140">
                  <c:v>40</c:v>
                </c:pt>
                <c:pt idx="141">
                  <c:v>40.25</c:v>
                </c:pt>
                <c:pt idx="142">
                  <c:v>40.5</c:v>
                </c:pt>
                <c:pt idx="143">
                  <c:v>40.75</c:v>
                </c:pt>
                <c:pt idx="144">
                  <c:v>41</c:v>
                </c:pt>
                <c:pt idx="145">
                  <c:v>41.25</c:v>
                </c:pt>
                <c:pt idx="146">
                  <c:v>41.5</c:v>
                </c:pt>
                <c:pt idx="147">
                  <c:v>41.75</c:v>
                </c:pt>
                <c:pt idx="148">
                  <c:v>42</c:v>
                </c:pt>
                <c:pt idx="149">
                  <c:v>42.25</c:v>
                </c:pt>
                <c:pt idx="150">
                  <c:v>42.5</c:v>
                </c:pt>
                <c:pt idx="151">
                  <c:v>42.75</c:v>
                </c:pt>
                <c:pt idx="152">
                  <c:v>43</c:v>
                </c:pt>
                <c:pt idx="153">
                  <c:v>43.25</c:v>
                </c:pt>
                <c:pt idx="154">
                  <c:v>43.5</c:v>
                </c:pt>
                <c:pt idx="155">
                  <c:v>43.75</c:v>
                </c:pt>
                <c:pt idx="156">
                  <c:v>44</c:v>
                </c:pt>
                <c:pt idx="157">
                  <c:v>44.25</c:v>
                </c:pt>
                <c:pt idx="158">
                  <c:v>44.5</c:v>
                </c:pt>
                <c:pt idx="159">
                  <c:v>44.75</c:v>
                </c:pt>
                <c:pt idx="160">
                  <c:v>45</c:v>
                </c:pt>
                <c:pt idx="161">
                  <c:v>45.25</c:v>
                </c:pt>
                <c:pt idx="162">
                  <c:v>45.5</c:v>
                </c:pt>
                <c:pt idx="163">
                  <c:v>45.75</c:v>
                </c:pt>
                <c:pt idx="164">
                  <c:v>46</c:v>
                </c:pt>
                <c:pt idx="165">
                  <c:v>46.25</c:v>
                </c:pt>
                <c:pt idx="166">
                  <c:v>46.5</c:v>
                </c:pt>
                <c:pt idx="167">
                  <c:v>46.75</c:v>
                </c:pt>
                <c:pt idx="168">
                  <c:v>47</c:v>
                </c:pt>
                <c:pt idx="169">
                  <c:v>47.25</c:v>
                </c:pt>
                <c:pt idx="170">
                  <c:v>47.5</c:v>
                </c:pt>
                <c:pt idx="171">
                  <c:v>47.75</c:v>
                </c:pt>
                <c:pt idx="172">
                  <c:v>48</c:v>
                </c:pt>
                <c:pt idx="173">
                  <c:v>48.25</c:v>
                </c:pt>
                <c:pt idx="174">
                  <c:v>48.5</c:v>
                </c:pt>
                <c:pt idx="175">
                  <c:v>48.75</c:v>
                </c:pt>
                <c:pt idx="176">
                  <c:v>49</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numCache>
            </c:numRef>
          </c:xVal>
          <c:yVal>
            <c:numRef>
              <c:f>dwtr_interior_warm!$D$3:$D$227</c:f>
              <c:numCache>
                <c:formatCode>General</c:formatCode>
                <c:ptCount val="225"/>
                <c:pt idx="0">
                  <c:v>6.1993290040984697</c:v>
                </c:pt>
                <c:pt idx="1">
                  <c:v>6.17023463270748</c:v>
                </c:pt>
                <c:pt idx="2">
                  <c:v>6.1616511410741897</c:v>
                </c:pt>
                <c:pt idx="3">
                  <c:v>6.16546214367186</c:v>
                </c:pt>
                <c:pt idx="4">
                  <c:v>6.1771069801542904</c:v>
                </c:pt>
                <c:pt idx="5">
                  <c:v>6.1937744163611299</c:v>
                </c:pt>
                <c:pt idx="6">
                  <c:v>6.2146114033556401</c:v>
                </c:pt>
                <c:pt idx="7">
                  <c:v>6.2373689719137202</c:v>
                </c:pt>
                <c:pt idx="8">
                  <c:v>6.2611929828004502</c:v>
                </c:pt>
                <c:pt idx="9">
                  <c:v>6.4114267757808996</c:v>
                </c:pt>
                <c:pt idx="10">
                  <c:v>6.5431356072541398</c:v>
                </c:pt>
                <c:pt idx="11">
                  <c:v>6.65656445384968</c:v>
                </c:pt>
                <c:pt idx="12">
                  <c:v>6.7526150649835799</c:v>
                </c:pt>
                <c:pt idx="13">
                  <c:v>6.8327632837326497</c:v>
                </c:pt>
                <c:pt idx="14">
                  <c:v>6.8988816824476196</c:v>
                </c:pt>
                <c:pt idx="15">
                  <c:v>6.9530208354685801</c:v>
                </c:pt>
                <c:pt idx="16">
                  <c:v>6.9972082819547996</c:v>
                </c:pt>
                <c:pt idx="17">
                  <c:v>7.0560405349825697</c:v>
                </c:pt>
                <c:pt idx="18">
                  <c:v>7.1056711154994998</c:v>
                </c:pt>
                <c:pt idx="19">
                  <c:v>7.14694540487237</c:v>
                </c:pt>
                <c:pt idx="20">
                  <c:v>7.1798402011729898</c:v>
                </c:pt>
                <c:pt idx="21">
                  <c:v>7.2078320557284696</c:v>
                </c:pt>
                <c:pt idx="22">
                  <c:v>7.2318475937664699</c:v>
                </c:pt>
                <c:pt idx="23">
                  <c:v>7.2525213663942498</c:v>
                </c:pt>
                <c:pt idx="24">
                  <c:v>7.2702207505003402</c:v>
                </c:pt>
                <c:pt idx="25">
                  <c:v>7.1883806357163396</c:v>
                </c:pt>
                <c:pt idx="26">
                  <c:v>7.1166446470658196</c:v>
                </c:pt>
                <c:pt idx="27">
                  <c:v>7.05692407890891</c:v>
                </c:pt>
                <c:pt idx="28">
                  <c:v>7.0082992680736798</c:v>
                </c:pt>
                <c:pt idx="29">
                  <c:v>6.9673874952331696</c:v>
                </c:pt>
                <c:pt idx="30">
                  <c:v>6.9318431863907604</c:v>
                </c:pt>
                <c:pt idx="31">
                  <c:v>6.9009490929699702</c:v>
                </c:pt>
                <c:pt idx="32">
                  <c:v>6.8742484964595496</c:v>
                </c:pt>
                <c:pt idx="33">
                  <c:v>6.7879249742494396</c:v>
                </c:pt>
                <c:pt idx="34">
                  <c:v>6.7177744319554904</c:v>
                </c:pt>
                <c:pt idx="35">
                  <c:v>6.6596934162789498</c:v>
                </c:pt>
                <c:pt idx="36">
                  <c:v>6.6109312014349202</c:v>
                </c:pt>
                <c:pt idx="37">
                  <c:v>6.5695284538945504</c:v>
                </c:pt>
                <c:pt idx="38">
                  <c:v>6.5340377800393599</c:v>
                </c:pt>
                <c:pt idx="39">
                  <c:v>6.5033610730664302</c:v>
                </c:pt>
                <c:pt idx="40">
                  <c:v>6.4766476402747903</c:v>
                </c:pt>
                <c:pt idx="41">
                  <c:v>6.3980794452747096</c:v>
                </c:pt>
                <c:pt idx="42">
                  <c:v>6.3318212795404296</c:v>
                </c:pt>
                <c:pt idx="43">
                  <c:v>6.2751837888273903</c:v>
                </c:pt>
                <c:pt idx="44">
                  <c:v>6.2262209959089496</c:v>
                </c:pt>
                <c:pt idx="45">
                  <c:v>6.1834805064774399</c:v>
                </c:pt>
                <c:pt idx="46">
                  <c:v>6.1458513534799799</c:v>
                </c:pt>
                <c:pt idx="47">
                  <c:v>6.1124666506774199</c:v>
                </c:pt>
                <c:pt idx="48">
                  <c:v>6.0826387727037803</c:v>
                </c:pt>
                <c:pt idx="49">
                  <c:v>6.0115149425757002</c:v>
                </c:pt>
                <c:pt idx="50">
                  <c:v>5.9491063163165601</c:v>
                </c:pt>
                <c:pt idx="51">
                  <c:v>5.8938430863268003</c:v>
                </c:pt>
                <c:pt idx="52">
                  <c:v>5.8445134239836998</c:v>
                </c:pt>
                <c:pt idx="53">
                  <c:v>5.80016364159383</c:v>
                </c:pt>
                <c:pt idx="54">
                  <c:v>5.7600311041589096</c:v>
                </c:pt>
                <c:pt idx="55">
                  <c:v>5.7234976880738504</c:v>
                </c:pt>
                <c:pt idx="56">
                  <c:v>5.6900566125265</c:v>
                </c:pt>
                <c:pt idx="57">
                  <c:v>5.62294529063269</c:v>
                </c:pt>
                <c:pt idx="58">
                  <c:v>5.5626284511020998</c:v>
                </c:pt>
                <c:pt idx="59">
                  <c:v>5.5080401553417699</c:v>
                </c:pt>
                <c:pt idx="60">
                  <c:v>5.4583255902933203</c:v>
                </c:pt>
                <c:pt idx="61">
                  <c:v>5.4127899675981199</c:v>
                </c:pt>
                <c:pt idx="62">
                  <c:v>5.3708620440992796</c:v>
                </c:pt>
                <c:pt idx="63">
                  <c:v>5.3320674748870402</c:v>
                </c:pt>
                <c:pt idx="64">
                  <c:v>5.2960089584806296</c:v>
                </c:pt>
                <c:pt idx="65">
                  <c:v>5.2315699017717403</c:v>
                </c:pt>
                <c:pt idx="66">
                  <c:v>5.1725564698268398</c:v>
                </c:pt>
                <c:pt idx="67">
                  <c:v>5.1182233800538199</c:v>
                </c:pt>
                <c:pt idx="68">
                  <c:v>5.0679548344219203</c:v>
                </c:pt>
                <c:pt idx="69">
                  <c:v>5.0212371119178796</c:v>
                </c:pt>
                <c:pt idx="70">
                  <c:v>4.9776380300773004</c:v>
                </c:pt>
                <c:pt idx="71">
                  <c:v>4.9367912948159303</c:v>
                </c:pt>
                <c:pt idx="72">
                  <c:v>4.8983843985634401</c:v>
                </c:pt>
                <c:pt idx="73">
                  <c:v>4.8359053925834798</c:v>
                </c:pt>
                <c:pt idx="74">
                  <c:v>4.7779811347546097</c:v>
                </c:pt>
                <c:pt idx="75">
                  <c:v>4.7240471532474499</c:v>
                </c:pt>
                <c:pt idx="76">
                  <c:v>4.6736277781050903</c:v>
                </c:pt>
                <c:pt idx="77">
                  <c:v>4.6263192102044597</c:v>
                </c:pt>
                <c:pt idx="78">
                  <c:v>4.5817764050420902</c:v>
                </c:pt>
                <c:pt idx="79">
                  <c:v>4.5397027804391099</c:v>
                </c:pt>
                <c:pt idx="80">
                  <c:v>4.4998420471959104</c:v>
                </c:pt>
                <c:pt idx="81">
                  <c:v>4.4413616161355796</c:v>
                </c:pt>
                <c:pt idx="82">
                  <c:v>4.3862840798264502</c:v>
                </c:pt>
                <c:pt idx="83">
                  <c:v>4.3342550044163497</c:v>
                </c:pt>
                <c:pt idx="84">
                  <c:v>4.2849679614112697</c:v>
                </c:pt>
                <c:pt idx="85">
                  <c:v>4.2381566474233203</c:v>
                </c:pt>
                <c:pt idx="86">
                  <c:v>4.1935885273802596</c:v>
                </c:pt>
                <c:pt idx="87">
                  <c:v>4.1510596619242799</c:v>
                </c:pt>
                <c:pt idx="88">
                  <c:v>4.1103904650379999</c:v>
                </c:pt>
                <c:pt idx="89">
                  <c:v>4.0499225251392099</c:v>
                </c:pt>
                <c:pt idx="90">
                  <c:v>3.99309684674179</c:v>
                </c:pt>
                <c:pt idx="91">
                  <c:v>3.93951366026426</c:v>
                </c:pt>
                <c:pt idx="92">
                  <c:v>3.88883010100347</c:v>
                </c:pt>
                <c:pt idx="93">
                  <c:v>3.8407505086517202</c:v>
                </c:pt>
                <c:pt idx="94">
                  <c:v>3.7950186546835099</c:v>
                </c:pt>
                <c:pt idx="95">
                  <c:v>3.7514114590126799</c:v>
                </c:pt>
                <c:pt idx="96">
                  <c:v>3.70973386964081</c:v>
                </c:pt>
                <c:pt idx="97">
                  <c:v>3.6424242559328901</c:v>
                </c:pt>
                <c:pt idx="98">
                  <c:v>3.5792706320601999</c:v>
                </c:pt>
                <c:pt idx="99">
                  <c:v>3.5198122490834098</c:v>
                </c:pt>
                <c:pt idx="100">
                  <c:v>3.4636556336875999</c:v>
                </c:pt>
                <c:pt idx="101">
                  <c:v>3.41046281064129</c:v>
                </c:pt>
                <c:pt idx="102">
                  <c:v>3.3599419160241699</c:v>
                </c:pt>
                <c:pt idx="103">
                  <c:v>3.3118396491550799</c:v>
                </c:pt>
                <c:pt idx="104">
                  <c:v>3.2659351539452199</c:v>
                </c:pt>
                <c:pt idx="105">
                  <c:v>3.2317241431680501</c:v>
                </c:pt>
                <c:pt idx="106">
                  <c:v>3.1986503689169599</c:v>
                </c:pt>
                <c:pt idx="107">
                  <c:v>3.16662631537841</c:v>
                </c:pt>
                <c:pt idx="108">
                  <c:v>3.1355744472147302</c:v>
                </c:pt>
                <c:pt idx="109">
                  <c:v>3.10542583658055</c:v>
                </c:pt>
                <c:pt idx="110">
                  <c:v>3.07611900475335</c:v>
                </c:pt>
                <c:pt idx="111">
                  <c:v>3.0475989410065201</c:v>
                </c:pt>
                <c:pt idx="112">
                  <c:v>3.0198162685299099</c:v>
                </c:pt>
                <c:pt idx="113">
                  <c:v>3.0131772804268202</c:v>
                </c:pt>
                <c:pt idx="114">
                  <c:v>3.0060161640437899</c:v>
                </c:pt>
                <c:pt idx="115">
                  <c:v>2.9983806141693798</c:v>
                </c:pt>
                <c:pt idx="116">
                  <c:v>2.99031425587811</c:v>
                </c:pt>
                <c:pt idx="117">
                  <c:v>2.9818570246718998</c:v>
                </c:pt>
                <c:pt idx="118">
                  <c:v>2.9730455074585098</c:v>
                </c:pt>
                <c:pt idx="119">
                  <c:v>2.9639132487578599</c:v>
                </c:pt>
                <c:pt idx="120">
                  <c:v>2.9544910259999599</c:v>
                </c:pt>
                <c:pt idx="121">
                  <c:v>2.9542408902617501</c:v>
                </c:pt>
                <c:pt idx="122">
                  <c:v>2.95362989881093</c:v>
                </c:pt>
                <c:pt idx="123">
                  <c:v>2.95267701712255</c:v>
                </c:pt>
                <c:pt idx="124">
                  <c:v>2.95140020039609</c:v>
                </c:pt>
                <c:pt idx="125">
                  <c:v>2.9498164526320299</c:v>
                </c:pt>
                <c:pt idx="126">
                  <c:v>2.9479418819487102</c:v>
                </c:pt>
                <c:pt idx="127">
                  <c:v>2.94579175239399</c:v>
                </c:pt>
                <c:pt idx="128">
                  <c:v>2.9433805324882298</c:v>
                </c:pt>
                <c:pt idx="129">
                  <c:v>2.8451880533219698</c:v>
                </c:pt>
                <c:pt idx="130">
                  <c:v>2.8415787348651098</c:v>
                </c:pt>
                <c:pt idx="131">
                  <c:v>2.8381151361275299</c:v>
                </c:pt>
                <c:pt idx="132">
                  <c:v>2.8347868991387699</c:v>
                </c:pt>
                <c:pt idx="133">
                  <c:v>2.8315846142251</c:v>
                </c:pt>
                <c:pt idx="134">
                  <c:v>2.82849971476357</c:v>
                </c:pt>
                <c:pt idx="135">
                  <c:v>2.8255243855767298</c:v>
                </c:pt>
                <c:pt idx="136">
                  <c:v>2.8226514829563198</c:v>
                </c:pt>
                <c:pt idx="137">
                  <c:v>2.8198744646355198</c:v>
                </c:pt>
                <c:pt idx="138">
                  <c:v>2.81718732830045</c:v>
                </c:pt>
                <c:pt idx="139">
                  <c:v>2.8145845574547401</c:v>
                </c:pt>
                <c:pt idx="140">
                  <c:v>2.8120610736350899</c:v>
                </c:pt>
                <c:pt idx="141">
                  <c:v>2.8096121941283498</c:v>
                </c:pt>
                <c:pt idx="142">
                  <c:v>2.8072335944678901</c:v>
                </c:pt>
                <c:pt idx="143">
                  <c:v>2.8049212750928398</c:v>
                </c:pt>
                <c:pt idx="144">
                  <c:v>2.8026715316431101</c:v>
                </c:pt>
                <c:pt idx="145">
                  <c:v>2.8011144601412101</c:v>
                </c:pt>
                <c:pt idx="146">
                  <c:v>2.7995892225160501</c:v>
                </c:pt>
                <c:pt idx="147">
                  <c:v>2.7980941530590302</c:v>
                </c:pt>
                <c:pt idx="148">
                  <c:v>2.7966276999421198</c:v>
                </c:pt>
                <c:pt idx="149">
                  <c:v>2.7951884157298998</c:v>
                </c:pt>
                <c:pt idx="150">
                  <c:v>2.7937749488194399</c:v>
                </c:pt>
                <c:pt idx="151">
                  <c:v>2.7923860357040602</c:v>
                </c:pt>
                <c:pt idx="152">
                  <c:v>2.7910204939705001</c:v>
                </c:pt>
                <c:pt idx="153">
                  <c:v>2.7896772159498302</c:v>
                </c:pt>
                <c:pt idx="154">
                  <c:v>2.78835516295229</c:v>
                </c:pt>
                <c:pt idx="155">
                  <c:v>2.7870533600246699</c:v>
                </c:pt>
                <c:pt idx="156">
                  <c:v>2.7857708911759098</c:v>
                </c:pt>
                <c:pt idx="157">
                  <c:v>2.7845068950231799</c:v>
                </c:pt>
                <c:pt idx="158">
                  <c:v>2.78326056081587</c:v>
                </c:pt>
                <c:pt idx="159">
                  <c:v>2.7820311248001</c:v>
                </c:pt>
                <c:pt idx="160">
                  <c:v>2.7808178668901502</c:v>
                </c:pt>
                <c:pt idx="161">
                  <c:v>2.7792938149338999</c:v>
                </c:pt>
                <c:pt idx="162">
                  <c:v>2.7777944549853202</c:v>
                </c:pt>
                <c:pt idx="163">
                  <c:v>2.7763187604703599</c:v>
                </c:pt>
                <c:pt idx="164">
                  <c:v>2.7748657609457399</c:v>
                </c:pt>
                <c:pt idx="165">
                  <c:v>2.7734345383458798</c:v>
                </c:pt>
                <c:pt idx="166">
                  <c:v>2.77202422352536</c:v>
                </c:pt>
                <c:pt idx="167">
                  <c:v>2.7706339930700201</c:v>
                </c:pt>
                <c:pt idx="168">
                  <c:v>2.769263066353</c:v>
                </c:pt>
                <c:pt idx="169">
                  <c:v>2.76791070281398</c:v>
                </c:pt>
                <c:pt idx="170">
                  <c:v>2.7665761994422402</c:v>
                </c:pt>
                <c:pt idx="171">
                  <c:v>2.7652588884460698</c:v>
                </c:pt>
                <c:pt idx="172">
                  <c:v>2.7639581350925901</c:v>
                </c:pt>
                <c:pt idx="173">
                  <c:v>2.7626733357037501</c:v>
                </c:pt>
                <c:pt idx="174">
                  <c:v>2.7614039157955999</c:v>
                </c:pt>
                <c:pt idx="175">
                  <c:v>2.7601493283488598</c:v>
                </c:pt>
                <c:pt idx="176">
                  <c:v>2.75890905220046</c:v>
                </c:pt>
                <c:pt idx="177">
                  <c:v>2.7578202942356</c:v>
                </c:pt>
                <c:pt idx="178">
                  <c:v>2.7567414949584799</c:v>
                </c:pt>
                <c:pt idx="179">
                  <c:v>2.7556723201197899</c:v>
                </c:pt>
                <c:pt idx="180">
                  <c:v>2.7546124505785698</c:v>
                </c:pt>
                <c:pt idx="181">
                  <c:v>2.7535615814648802</c:v>
                </c:pt>
                <c:pt idx="182">
                  <c:v>2.75251942139713</c:v>
                </c:pt>
                <c:pt idx="183">
                  <c:v>2.7514856917501498</c:v>
                </c:pt>
                <c:pt idx="184">
                  <c:v>2.7504601259700299</c:v>
                </c:pt>
                <c:pt idx="185">
                  <c:v>2.7494424689325099</c:v>
                </c:pt>
                <c:pt idx="186">
                  <c:v>2.7484324763415602</c:v>
                </c:pt>
                <c:pt idx="187">
                  <c:v>2.7474299141652798</c:v>
                </c:pt>
                <c:pt idx="188">
                  <c:v>2.7464345581066301</c:v>
                </c:pt>
                <c:pt idx="189">
                  <c:v>2.74544619310621</c:v>
                </c:pt>
                <c:pt idx="190">
                  <c:v>2.7444646128751899</c:v>
                </c:pt>
                <c:pt idx="191">
                  <c:v>2.7434896194560299</c:v>
                </c:pt>
                <c:pt idx="192">
                  <c:v>2.7425210228092198</c:v>
                </c:pt>
                <c:pt idx="193">
                  <c:v>2.7417831044569301</c:v>
                </c:pt>
                <c:pt idx="194">
                  <c:v>2.7410465050161301</c:v>
                </c:pt>
                <c:pt idx="195">
                  <c:v>2.74031119630467</c:v>
                </c:pt>
                <c:pt idx="196">
                  <c:v>2.7395771512067899</c:v>
                </c:pt>
                <c:pt idx="197">
                  <c:v>2.73884434362318</c:v>
                </c:pt>
                <c:pt idx="198">
                  <c:v>2.7381127484236099</c:v>
                </c:pt>
                <c:pt idx="199">
                  <c:v>2.7373823414023501</c:v>
                </c:pt>
                <c:pt idx="200">
                  <c:v>2.7366530992358502</c:v>
                </c:pt>
                <c:pt idx="201">
                  <c:v>2.7359249994428501</c:v>
                </c:pt>
                <c:pt idx="202">
                  <c:v>2.7351980203465498</c:v>
                </c:pt>
                <c:pt idx="203">
                  <c:v>2.73447214103876</c:v>
                </c:pt>
                <c:pt idx="204">
                  <c:v>2.7337473413460298</c:v>
                </c:pt>
                <c:pt idx="205">
                  <c:v>2.7330236017974898</c:v>
                </c:pt>
                <c:pt idx="206">
                  <c:v>2.7323009035943202</c:v>
                </c:pt>
                <c:pt idx="207">
                  <c:v>2.73157922858088</c:v>
                </c:pt>
                <c:pt idx="208">
                  <c:v>2.7308585592172299</c:v>
                </c:pt>
                <c:pt idx="209">
                  <c:v>2.7300455355022102</c:v>
                </c:pt>
                <c:pt idx="210">
                  <c:v>2.7292352061930898</c:v>
                </c:pt>
                <c:pt idx="211">
                  <c:v>2.7284275107401501</c:v>
                </c:pt>
                <c:pt idx="212">
                  <c:v>2.7276223906224399</c:v>
                </c:pt>
                <c:pt idx="213">
                  <c:v>2.7268197892638901</c:v>
                </c:pt>
                <c:pt idx="214">
                  <c:v>2.7260196519534898</c:v>
                </c:pt>
                <c:pt idx="215">
                  <c:v>2.7252219257694499</c:v>
                </c:pt>
                <c:pt idx="216">
                  <c:v>2.7244265595068198</c:v>
                </c:pt>
                <c:pt idx="217">
                  <c:v>2.72363350360878</c:v>
                </c:pt>
                <c:pt idx="218">
                  <c:v>2.7228427101010499</c:v>
                </c:pt>
                <c:pt idx="219">
                  <c:v>2.7220541325294398</c:v>
                </c:pt>
                <c:pt idx="220">
                  <c:v>2.7212677259003102</c:v>
                </c:pt>
                <c:pt idx="221">
                  <c:v>2.7204834466237702</c:v>
                </c:pt>
                <c:pt idx="222">
                  <c:v>2.7197012524595299</c:v>
                </c:pt>
                <c:pt idx="223">
                  <c:v>2.71892110246523</c:v>
                </c:pt>
                <c:pt idx="224">
                  <c:v>2.7181429569470299</c:v>
                </c:pt>
              </c:numCache>
            </c:numRef>
          </c:yVal>
          <c:smooth val="1"/>
        </c:ser>
        <c:dLbls>
          <c:showLegendKey val="0"/>
          <c:showVal val="0"/>
          <c:showCatName val="0"/>
          <c:showSerName val="0"/>
          <c:showPercent val="0"/>
          <c:showBubbleSize val="0"/>
        </c:dLbls>
        <c:axId val="461500400"/>
        <c:axId val="461500792"/>
        <c:extLst>
          <c:ext xmlns:c15="http://schemas.microsoft.com/office/drawing/2012/chart" uri="{02D57815-91ED-43cb-92C2-25804820EDAC}">
            <c15:filteredScatterSeries>
              <c15:ser>
                <c:idx val="7"/>
                <c:order val="7"/>
                <c:tx>
                  <c:strRef>
                    <c:extLst>
                      <c:ext uri="{02D57815-91ED-43cb-92C2-25804820EDAC}">
                        <c15:formulaRef>
                          <c15:sqref>dwtr_interior_secondary!$I$1:$I$2</c15:sqref>
                        </c15:formulaRef>
                      </c:ext>
                    </c:extLst>
                    <c:strCache>
                      <c:ptCount val="2"/>
                      <c:pt idx="0">
                        <c:v>2nd Only</c:v>
                      </c:pt>
                      <c:pt idx="1">
                        <c:v>Froude Number</c:v>
                      </c:pt>
                    </c:strCache>
                  </c:strRef>
                </c:tx>
                <c:spPr>
                  <a:ln w="19050" cap="rnd">
                    <a:solidFill>
                      <a:schemeClr val="accent2">
                        <a:lumMod val="60000"/>
                      </a:schemeClr>
                    </a:solidFill>
                    <a:round/>
                  </a:ln>
                  <a:effectLst/>
                </c:spPr>
                <c:marker>
                  <c:symbol val="none"/>
                </c:marker>
                <c:xVal>
                  <c:numRef>
                    <c:extLst>
                      <c:ext uri="{02D57815-91ED-43cb-92C2-25804820EDAC}">
                        <c15:formulaRef>
                          <c15:sqref>dwtr_interior_secondary!$A$3:$A$227</c15:sqref>
                        </c15:formulaRef>
                      </c:ext>
                    </c:extLst>
                    <c:numCache>
                      <c:formatCode>General</c:formatCode>
                      <c:ptCount val="2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37.25</c:v>
                      </c:pt>
                      <c:pt idx="130">
                        <c:v>37.5</c:v>
                      </c:pt>
                      <c:pt idx="131">
                        <c:v>37.75</c:v>
                      </c:pt>
                      <c:pt idx="132">
                        <c:v>38</c:v>
                      </c:pt>
                      <c:pt idx="133">
                        <c:v>38.25</c:v>
                      </c:pt>
                      <c:pt idx="134">
                        <c:v>38.5</c:v>
                      </c:pt>
                      <c:pt idx="135">
                        <c:v>38.75</c:v>
                      </c:pt>
                      <c:pt idx="136">
                        <c:v>39</c:v>
                      </c:pt>
                      <c:pt idx="137">
                        <c:v>39.25</c:v>
                      </c:pt>
                      <c:pt idx="138">
                        <c:v>39.5</c:v>
                      </c:pt>
                      <c:pt idx="139">
                        <c:v>39.75</c:v>
                      </c:pt>
                      <c:pt idx="140">
                        <c:v>40</c:v>
                      </c:pt>
                      <c:pt idx="141">
                        <c:v>40.25</c:v>
                      </c:pt>
                      <c:pt idx="142">
                        <c:v>40.5</c:v>
                      </c:pt>
                      <c:pt idx="143">
                        <c:v>40.75</c:v>
                      </c:pt>
                      <c:pt idx="144">
                        <c:v>41</c:v>
                      </c:pt>
                      <c:pt idx="145">
                        <c:v>41.25</c:v>
                      </c:pt>
                      <c:pt idx="146">
                        <c:v>41.5</c:v>
                      </c:pt>
                      <c:pt idx="147">
                        <c:v>41.75</c:v>
                      </c:pt>
                      <c:pt idx="148">
                        <c:v>42</c:v>
                      </c:pt>
                      <c:pt idx="149">
                        <c:v>42.25</c:v>
                      </c:pt>
                      <c:pt idx="150">
                        <c:v>42.5</c:v>
                      </c:pt>
                      <c:pt idx="151">
                        <c:v>42.75</c:v>
                      </c:pt>
                      <c:pt idx="152">
                        <c:v>43</c:v>
                      </c:pt>
                      <c:pt idx="153">
                        <c:v>43.25</c:v>
                      </c:pt>
                      <c:pt idx="154">
                        <c:v>43.5</c:v>
                      </c:pt>
                      <c:pt idx="155">
                        <c:v>43.75</c:v>
                      </c:pt>
                      <c:pt idx="156">
                        <c:v>44</c:v>
                      </c:pt>
                      <c:pt idx="157">
                        <c:v>44.25</c:v>
                      </c:pt>
                      <c:pt idx="158">
                        <c:v>44.5</c:v>
                      </c:pt>
                      <c:pt idx="159">
                        <c:v>44.75</c:v>
                      </c:pt>
                      <c:pt idx="160">
                        <c:v>45</c:v>
                      </c:pt>
                      <c:pt idx="161">
                        <c:v>45.25</c:v>
                      </c:pt>
                      <c:pt idx="162">
                        <c:v>45.5</c:v>
                      </c:pt>
                      <c:pt idx="163">
                        <c:v>45.75</c:v>
                      </c:pt>
                      <c:pt idx="164">
                        <c:v>46</c:v>
                      </c:pt>
                      <c:pt idx="165">
                        <c:v>46.25</c:v>
                      </c:pt>
                      <c:pt idx="166">
                        <c:v>46.5</c:v>
                      </c:pt>
                      <c:pt idx="167">
                        <c:v>46.75</c:v>
                      </c:pt>
                      <c:pt idx="168">
                        <c:v>47</c:v>
                      </c:pt>
                      <c:pt idx="169">
                        <c:v>47.25</c:v>
                      </c:pt>
                      <c:pt idx="170">
                        <c:v>47.5</c:v>
                      </c:pt>
                      <c:pt idx="171">
                        <c:v>47.75</c:v>
                      </c:pt>
                      <c:pt idx="172">
                        <c:v>48</c:v>
                      </c:pt>
                      <c:pt idx="173">
                        <c:v>48.25</c:v>
                      </c:pt>
                      <c:pt idx="174">
                        <c:v>48.5</c:v>
                      </c:pt>
                      <c:pt idx="175">
                        <c:v>48.75</c:v>
                      </c:pt>
                      <c:pt idx="176">
                        <c:v>49</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numCache>
                  </c:numRef>
                </c:xVal>
                <c:yVal>
                  <c:numRef>
                    <c:extLst>
                      <c:ext uri="{02D57815-91ED-43cb-92C2-25804820EDAC}">
                        <c15:formulaRef>
                          <c15:sqref>dwtr_interior_secondary!$I$3:$I$227</c15:sqref>
                        </c15:formulaRef>
                      </c:ext>
                    </c:extLst>
                    <c:numCache>
                      <c:formatCode>General</c:formatCode>
                      <c:ptCount val="225"/>
                      <c:pt idx="0">
                        <c:v>0.78554948561670002</c:v>
                      </c:pt>
                      <c:pt idx="1">
                        <c:v>0.767267653439621</c:v>
                      </c:pt>
                      <c:pt idx="2">
                        <c:v>0.75312589393675899</c:v>
                      </c:pt>
                      <c:pt idx="3">
                        <c:v>0.74156640789138495</c:v>
                      </c:pt>
                      <c:pt idx="4">
                        <c:v>0.73172617748167801</c:v>
                      </c:pt>
                      <c:pt idx="5">
                        <c:v>0.72307981356652196</c:v>
                      </c:pt>
                      <c:pt idx="6">
                        <c:v>0.71542976080260501</c:v>
                      </c:pt>
                      <c:pt idx="7">
                        <c:v>0.708397282335406</c:v>
                      </c:pt>
                      <c:pt idx="8">
                        <c:v>0.70182607777821204</c:v>
                      </c:pt>
                      <c:pt idx="9">
                        <c:v>0.71661744034895403</c:v>
                      </c:pt>
                      <c:pt idx="10">
                        <c:v>0.72881875746552205</c:v>
                      </c:pt>
                      <c:pt idx="11">
                        <c:v>0.73844054368527001</c:v>
                      </c:pt>
                      <c:pt idx="12">
                        <c:v>0.74560060842915699</c:v>
                      </c:pt>
                      <c:pt idx="13">
                        <c:v>0.75051148588112404</c:v>
                      </c:pt>
                      <c:pt idx="14">
                        <c:v>0.75345182671698396</c:v>
                      </c:pt>
                      <c:pt idx="15">
                        <c:v>0.75473075821030999</c:v>
                      </c:pt>
                      <c:pt idx="16">
                        <c:v>0.75465512216271202</c:v>
                      </c:pt>
                      <c:pt idx="17">
                        <c:v>0.76194161593891296</c:v>
                      </c:pt>
                      <c:pt idx="18">
                        <c:v>0.76797438223805103</c:v>
                      </c:pt>
                      <c:pt idx="19">
                        <c:v>0.77285538124936404</c:v>
                      </c:pt>
                      <c:pt idx="20">
                        <c:v>0.77656944749915202</c:v>
                      </c:pt>
                      <c:pt idx="21">
                        <c:v>0.77959831985557804</c:v>
                      </c:pt>
                      <c:pt idx="22">
                        <c:v>0.78206913569404402</c:v>
                      </c:pt>
                      <c:pt idx="23">
                        <c:v>0.78406938796020298</c:v>
                      </c:pt>
                      <c:pt idx="24">
                        <c:v>0.78564976936089104</c:v>
                      </c:pt>
                      <c:pt idx="25">
                        <c:v>0.77233696279394004</c:v>
                      </c:pt>
                      <c:pt idx="26">
                        <c:v>0.76062176788340796</c:v>
                      </c:pt>
                      <c:pt idx="27">
                        <c:v>0.750708073013581</c:v>
                      </c:pt>
                      <c:pt idx="28">
                        <c:v>0.74241603261122602</c:v>
                      </c:pt>
                      <c:pt idx="29">
                        <c:v>0.73524897364084596</c:v>
                      </c:pt>
                      <c:pt idx="30">
                        <c:v>0.72886817601429099</c:v>
                      </c:pt>
                      <c:pt idx="31">
                        <c:v>0.72316194036636605</c:v>
                      </c:pt>
                      <c:pt idx="32">
                        <c:v>0.71805697458944695</c:v>
                      </c:pt>
                      <c:pt idx="33">
                        <c:v>0.70370831031333303</c:v>
                      </c:pt>
                      <c:pt idx="34">
                        <c:v>0.69170130747235403</c:v>
                      </c:pt>
                      <c:pt idx="35">
                        <c:v>0.68142567810560595</c:v>
                      </c:pt>
                      <c:pt idx="36">
                        <c:v>0.67247741046485099</c:v>
                      </c:pt>
                      <c:pt idx="37">
                        <c:v>0.66457236032028</c:v>
                      </c:pt>
                      <c:pt idx="38">
                        <c:v>0.65750305099978701</c:v>
                      </c:pt>
                      <c:pt idx="39">
                        <c:v>0.65111371128393203</c:v>
                      </c:pt>
                      <c:pt idx="40">
                        <c:v>0.64528479140665795</c:v>
                      </c:pt>
                      <c:pt idx="41">
                        <c:v>0.63148796831299503</c:v>
                      </c:pt>
                      <c:pt idx="42">
                        <c:v>0.61945312178874701</c:v>
                      </c:pt>
                      <c:pt idx="43">
                        <c:v>0.608792645708506</c:v>
                      </c:pt>
                      <c:pt idx="44">
                        <c:v>0.59922926925874198</c:v>
                      </c:pt>
                      <c:pt idx="45">
                        <c:v>0.59055811683498405</c:v>
                      </c:pt>
                      <c:pt idx="46">
                        <c:v>0.58262384307021597</c:v>
                      </c:pt>
                      <c:pt idx="47">
                        <c:v>0.57530615016855502</c:v>
                      </c:pt>
                      <c:pt idx="48">
                        <c:v>0.56851023538080503</c:v>
                      </c:pt>
                      <c:pt idx="49">
                        <c:v>0.55644516351023499</c:v>
                      </c:pt>
                      <c:pt idx="50">
                        <c:v>0.54558971784563604</c:v>
                      </c:pt>
                      <c:pt idx="51">
                        <c:v>0.535728460958245</c:v>
                      </c:pt>
                      <c:pt idx="52">
                        <c:v>0.52669648578755501</c:v>
                      </c:pt>
                      <c:pt idx="53">
                        <c:v>0.51836495579067698</c:v>
                      </c:pt>
                      <c:pt idx="54">
                        <c:v>0.51063147960454702</c:v>
                      </c:pt>
                      <c:pt idx="55">
                        <c:v>0.50341349327750096</c:v>
                      </c:pt>
                      <c:pt idx="56">
                        <c:v>0.49664358419222598</c:v>
                      </c:pt>
                      <c:pt idx="57">
                        <c:v>0.48564696990093698</c:v>
                      </c:pt>
                      <c:pt idx="58">
                        <c:v>0.47558353572775303</c:v>
                      </c:pt>
                      <c:pt idx="59">
                        <c:v>0.46631169991847699</c:v>
                      </c:pt>
                      <c:pt idx="60">
                        <c:v>0.45771854837599502</c:v>
                      </c:pt>
                      <c:pt idx="61">
                        <c:v>0.449712712640433</c:v>
                      </c:pt>
                      <c:pt idx="62">
                        <c:v>0.442219327865425</c:v>
                      </c:pt>
                      <c:pt idx="63">
                        <c:v>0.435176379085502</c:v>
                      </c:pt>
                      <c:pt idx="64">
                        <c:v>0.42853199956121102</c:v>
                      </c:pt>
                      <c:pt idx="65">
                        <c:v>0.41874297125312099</c:v>
                      </c:pt>
                      <c:pt idx="66">
                        <c:v>0.40968109869667602</c:v>
                      </c:pt>
                      <c:pt idx="67">
                        <c:v>0.40125098215651001</c:v>
                      </c:pt>
                      <c:pt idx="68">
                        <c:v>0.393374053744319</c:v>
                      </c:pt>
                      <c:pt idx="69">
                        <c:v>0.38598492181848099</c:v>
                      </c:pt>
                      <c:pt idx="70">
                        <c:v>0.37902865206286102</c:v>
                      </c:pt>
                      <c:pt idx="71">
                        <c:v>0.37245871053392798</c:v>
                      </c:pt>
                      <c:pt idx="72">
                        <c:v>0.36623538398962302</c:v>
                      </c:pt>
                      <c:pt idx="73">
                        <c:v>0.35746637336336901</c:v>
                      </c:pt>
                      <c:pt idx="74">
                        <c:v>0.34929461504036002</c:v>
                      </c:pt>
                      <c:pt idx="75">
                        <c:v>0.34164981725196802</c:v>
                      </c:pt>
                      <c:pt idx="76">
                        <c:v>0.3344728378272</c:v>
                      </c:pt>
                      <c:pt idx="77">
                        <c:v>0.32771350656300902</c:v>
                      </c:pt>
                      <c:pt idx="78">
                        <c:v>0.32132894966746001</c:v>
                      </c:pt>
                      <c:pt idx="79">
                        <c:v>0.31528228346151399</c:v>
                      </c:pt>
                      <c:pt idx="80">
                        <c:v>0.30954158393176401</c:v>
                      </c:pt>
                      <c:pt idx="81">
                        <c:v>0.30246889886855099</c:v>
                      </c:pt>
                      <c:pt idx="82">
                        <c:v>0.29580671448683399</c:v>
                      </c:pt>
                      <c:pt idx="83">
                        <c:v>0.28951419469081302</c:v>
                      </c:pt>
                      <c:pt idx="84">
                        <c:v>0.28355603847482402</c:v>
                      </c:pt>
                      <c:pt idx="85">
                        <c:v>0.27790155247485798</c:v>
                      </c:pt>
                      <c:pt idx="86">
                        <c:v>0.27252390710491697</c:v>
                      </c:pt>
                      <c:pt idx="87">
                        <c:v>0.26739953452905102</c:v>
                      </c:pt>
                      <c:pt idx="88">
                        <c:v>0.26250763739979599</c:v>
                      </c:pt>
                      <c:pt idx="89">
                        <c:v>0.255396045334222</c:v>
                      </c:pt>
                      <c:pt idx="90">
                        <c:v>0.248734866934262</c:v>
                      </c:pt>
                      <c:pt idx="91">
                        <c:v>0.24247678745218601</c:v>
                      </c:pt>
                      <c:pt idx="92">
                        <c:v>0.23658119014942</c:v>
                      </c:pt>
                      <c:pt idx="93">
                        <c:v>0.23101299391927599</c:v>
                      </c:pt>
                      <c:pt idx="94">
                        <c:v>0.225741727444327</c:v>
                      </c:pt>
                      <c:pt idx="95">
                        <c:v>0.220740784898488</c:v>
                      </c:pt>
                      <c:pt idx="96">
                        <c:v>0.21598682253465701</c:v>
                      </c:pt>
                      <c:pt idx="97">
                        <c:v>0.20914931015097599</c:v>
                      </c:pt>
                      <c:pt idx="98">
                        <c:v>0.20277653404690199</c:v>
                      </c:pt>
                      <c:pt idx="99">
                        <c:v>0.19681787651718999</c:v>
                      </c:pt>
                      <c:pt idx="100">
                        <c:v>0.191230094974215</c:v>
                      </c:pt>
                      <c:pt idx="101">
                        <c:v>0.18597600934423</c:v>
                      </c:pt>
                      <c:pt idx="102">
                        <c:v>0.18102346215788601</c:v>
                      </c:pt>
                      <c:pt idx="103">
                        <c:v>0.17634448692158999</c:v>
                      </c:pt>
                      <c:pt idx="104">
                        <c:v>0.17191463734304699</c:v>
                      </c:pt>
                      <c:pt idx="105">
                        <c:v>0.168223902689486</c:v>
                      </c:pt>
                      <c:pt idx="106">
                        <c:v>0.16469375361065999</c:v>
                      </c:pt>
                      <c:pt idx="107">
                        <c:v>0.16131248698452699</c:v>
                      </c:pt>
                      <c:pt idx="108">
                        <c:v>0.15806961373989301</c:v>
                      </c:pt>
                      <c:pt idx="109">
                        <c:v>0.15495569962390299</c:v>
                      </c:pt>
                      <c:pt idx="110">
                        <c:v>0.15196223061491501</c:v>
                      </c:pt>
                      <c:pt idx="111">
                        <c:v>0.14908149864553399</c:v>
                      </c:pt>
                      <c:pt idx="112">
                        <c:v>0.14630650414868199</c:v>
                      </c:pt>
                      <c:pt idx="113">
                        <c:v>0.14495874622423599</c:v>
                      </c:pt>
                      <c:pt idx="114">
                        <c:v>0.143611605654071</c:v>
                      </c:pt>
                      <c:pt idx="115">
                        <c:v>0.14226703171521901</c:v>
                      </c:pt>
                      <c:pt idx="116">
                        <c:v>0.140926735537697</c:v>
                      </c:pt>
                      <c:pt idx="117">
                        <c:v>0.13959221664638899</c:v>
                      </c:pt>
                      <c:pt idx="118">
                        <c:v>0.13826478643631901</c:v>
                      </c:pt>
                      <c:pt idx="119">
                        <c:v>0.13694558895632999</c:v>
                      </c:pt>
                      <c:pt idx="120">
                        <c:v>0.13563561932770701</c:v>
                      </c:pt>
                      <c:pt idx="121">
                        <c:v>0.13505287581052799</c:v>
                      </c:pt>
                      <c:pt idx="122">
                        <c:v>0.13446081064219201</c:v>
                      </c:pt>
                      <c:pt idx="123">
                        <c:v>0.13386035117159201</c:v>
                      </c:pt>
                      <c:pt idx="124">
                        <c:v>0.133252363388494</c:v>
                      </c:pt>
                      <c:pt idx="125">
                        <c:v>0.13263765600199701</c:v>
                      </c:pt>
                      <c:pt idx="126">
                        <c:v>0.132016984233394</c:v>
                      </c:pt>
                      <c:pt idx="127">
                        <c:v>0.13139105334450199</c:v>
                      </c:pt>
                      <c:pt idx="128">
                        <c:v>0.130760521920884</c:v>
                      </c:pt>
                      <c:pt idx="129">
                        <c:v>0.12155969254702501</c:v>
                      </c:pt>
                      <c:pt idx="130">
                        <c:v>0.118743899390941</c:v>
                      </c:pt>
                      <c:pt idx="131">
                        <c:v>0.116068123645617</c:v>
                      </c:pt>
                      <c:pt idx="132">
                        <c:v>0.113516631645615</c:v>
                      </c:pt>
                      <c:pt idx="133">
                        <c:v>0.111084306507977</c:v>
                      </c:pt>
                      <c:pt idx="134">
                        <c:v>0.10875912618818399</c:v>
                      </c:pt>
                      <c:pt idx="135">
                        <c:v>0.10654154041870401</c:v>
                      </c:pt>
                      <c:pt idx="136">
                        <c:v>0.10447008266871401</c:v>
                      </c:pt>
                      <c:pt idx="137">
                        <c:v>0.102434653456036</c:v>
                      </c:pt>
                      <c:pt idx="138">
                        <c:v>0.100483540867828</c:v>
                      </c:pt>
                      <c:pt idx="139">
                        <c:v>9.8611414201709796E-2</c:v>
                      </c:pt>
                      <c:pt idx="140">
                        <c:v>9.6750106558687293E-2</c:v>
                      </c:pt>
                      <c:pt idx="141">
                        <c:v>9.5024412814815801E-2</c:v>
                      </c:pt>
                      <c:pt idx="142">
                        <c:v>9.3365471939373404E-2</c:v>
                      </c:pt>
                      <c:pt idx="143">
                        <c:v>9.1769331618285405E-2</c:v>
                      </c:pt>
                      <c:pt idx="144">
                        <c:v>9.0232225792095597E-2</c:v>
                      </c:pt>
                      <c:pt idx="145">
                        <c:v>8.8763919034879499E-2</c:v>
                      </c:pt>
                      <c:pt idx="146">
                        <c:v>8.7347130403530898E-2</c:v>
                      </c:pt>
                      <c:pt idx="147">
                        <c:v>8.5979035270135395E-2</c:v>
                      </c:pt>
                      <c:pt idx="148">
                        <c:v>8.4657039340315807E-2</c:v>
                      </c:pt>
                      <c:pt idx="149">
                        <c:v>8.3378750825288506E-2</c:v>
                      </c:pt>
                      <c:pt idx="150">
                        <c:v>8.2141957031434898E-2</c:v>
                      </c:pt>
                      <c:pt idx="151">
                        <c:v>8.0944604776149107E-2</c:v>
                      </c:pt>
                      <c:pt idx="152">
                        <c:v>7.97848532672389E-2</c:v>
                      </c:pt>
                      <c:pt idx="153">
                        <c:v>7.8662107132180303E-2</c:v>
                      </c:pt>
                      <c:pt idx="154">
                        <c:v>7.7574976776020294E-2</c:v>
                      </c:pt>
                      <c:pt idx="155">
                        <c:v>7.6520835589467096E-2</c:v>
                      </c:pt>
                      <c:pt idx="156">
                        <c:v>7.5496855201587998E-2</c:v>
                      </c:pt>
                      <c:pt idx="157">
                        <c:v>7.4502926998349997E-2</c:v>
                      </c:pt>
                      <c:pt idx="158">
                        <c:v>7.3537620242002694E-2</c:v>
                      </c:pt>
                      <c:pt idx="159">
                        <c:v>7.2599588085445504E-2</c:v>
                      </c:pt>
                      <c:pt idx="160">
                        <c:v>7.1687573868671195E-2</c:v>
                      </c:pt>
                      <c:pt idx="161">
                        <c:v>7.0792162378013404E-2</c:v>
                      </c:pt>
                      <c:pt idx="162">
                        <c:v>6.9920956401010301E-2</c:v>
                      </c:pt>
                      <c:pt idx="163">
                        <c:v>6.9072946972144902E-2</c:v>
                      </c:pt>
                      <c:pt idx="164">
                        <c:v>6.8247208059481701E-2</c:v>
                      </c:pt>
                      <c:pt idx="165">
                        <c:v>6.7442887121956702E-2</c:v>
                      </c:pt>
                      <c:pt idx="166">
                        <c:v>6.6661977304519296E-2</c:v>
                      </c:pt>
                      <c:pt idx="167">
                        <c:v>6.5899677569487905E-2</c:v>
                      </c:pt>
                      <c:pt idx="168">
                        <c:v>6.5157122309360702E-2</c:v>
                      </c:pt>
                      <c:pt idx="169">
                        <c:v>6.4433436613174494E-2</c:v>
                      </c:pt>
                      <c:pt idx="170">
                        <c:v>6.3727852050315295E-2</c:v>
                      </c:pt>
                      <c:pt idx="171">
                        <c:v>6.3039662026147303E-2</c:v>
                      </c:pt>
                      <c:pt idx="172">
                        <c:v>6.23682063395916E-2</c:v>
                      </c:pt>
                      <c:pt idx="173">
                        <c:v>6.1712863481830103E-2</c:v>
                      </c:pt>
                      <c:pt idx="174">
                        <c:v>6.1073045882241099E-2</c:v>
                      </c:pt>
                      <c:pt idx="175">
                        <c:v>6.0448196542814497E-2</c:v>
                      </c:pt>
                      <c:pt idx="176">
                        <c:v>5.9837786432862999E-2</c:v>
                      </c:pt>
                      <c:pt idx="177">
                        <c:v>5.9241312350823798E-2</c:v>
                      </c:pt>
                      <c:pt idx="178">
                        <c:v>5.8658295100252202E-2</c:v>
                      </c:pt>
                      <c:pt idx="179">
                        <c:v>5.8088277892850801E-2</c:v>
                      </c:pt>
                      <c:pt idx="180">
                        <c:v>5.75308249250489E-2</c:v>
                      </c:pt>
                      <c:pt idx="181">
                        <c:v>5.6985520093183001E-2</c:v>
                      </c:pt>
                      <c:pt idx="182">
                        <c:v>5.64519658231998E-2</c:v>
                      </c:pt>
                      <c:pt idx="183">
                        <c:v>5.5929781997497999E-2</c:v>
                      </c:pt>
                      <c:pt idx="184">
                        <c:v>5.5418604965866397E-2</c:v>
                      </c:pt>
                      <c:pt idx="185">
                        <c:v>5.4918086630373002E-2</c:v>
                      </c:pt>
                      <c:pt idx="186">
                        <c:v>5.4427893596092701E-2</c:v>
                      </c:pt>
                      <c:pt idx="187">
                        <c:v>5.3949551753550699E-2</c:v>
                      </c:pt>
                      <c:pt idx="188">
                        <c:v>5.3480622894365601E-2</c:v>
                      </c:pt>
                      <c:pt idx="189">
                        <c:v>5.3020839443393697E-2</c:v>
                      </c:pt>
                      <c:pt idx="190">
                        <c:v>5.2569943979975303E-2</c:v>
                      </c:pt>
                      <c:pt idx="191">
                        <c:v>5.21276886599513E-2</c:v>
                      </c:pt>
                      <c:pt idx="192">
                        <c:v>5.1693834693146999E-2</c:v>
                      </c:pt>
                      <c:pt idx="193">
                        <c:v>5.12723067642313E-2</c:v>
                      </c:pt>
                      <c:pt idx="194">
                        <c:v>5.0858583419096902E-2</c:v>
                      </c:pt>
                      <c:pt idx="195">
                        <c:v>5.0452456020732402E-2</c:v>
                      </c:pt>
                      <c:pt idx="196">
                        <c:v>5.00537230617627E-2</c:v>
                      </c:pt>
                      <c:pt idx="197">
                        <c:v>4.9662189842952703E-2</c:v>
                      </c:pt>
                      <c:pt idx="198">
                        <c:v>4.9277668174881099E-2</c:v>
                      </c:pt>
                      <c:pt idx="199">
                        <c:v>4.8899976100029899E-2</c:v>
                      </c:pt>
                      <c:pt idx="200">
                        <c:v>4.8528937632946502E-2</c:v>
                      </c:pt>
                      <c:pt idx="201">
                        <c:v>4.8164382516476499E-2</c:v>
                      </c:pt>
                      <c:pt idx="202">
                        <c:v>4.7806145992363797E-2</c:v>
                      </c:pt>
                      <c:pt idx="203">
                        <c:v>4.7454068584762102E-2</c:v>
                      </c:pt>
                      <c:pt idx="204">
                        <c:v>4.7107995895414603E-2</c:v>
                      </c:pt>
                      <c:pt idx="205">
                        <c:v>4.6767778409435197E-2</c:v>
                      </c:pt>
                      <c:pt idx="206">
                        <c:v>4.6433271310775202E-2</c:v>
                      </c:pt>
                      <c:pt idx="207">
                        <c:v>4.6104334306583901E-2</c:v>
                      </c:pt>
                      <c:pt idx="208">
                        <c:v>4.57808314597766E-2</c:v>
                      </c:pt>
                      <c:pt idx="209">
                        <c:v>4.5459429635410699E-2</c:v>
                      </c:pt>
                      <c:pt idx="210">
                        <c:v>4.5143299333589099E-2</c:v>
                      </c:pt>
                      <c:pt idx="211">
                        <c:v>4.4832313386833501E-2</c:v>
                      </c:pt>
                      <c:pt idx="212">
                        <c:v>4.4526348519643703E-2</c:v>
                      </c:pt>
                      <c:pt idx="213">
                        <c:v>4.4225285208425301E-2</c:v>
                      </c:pt>
                      <c:pt idx="214">
                        <c:v>4.3929007547243701E-2</c:v>
                      </c:pt>
                      <c:pt idx="215">
                        <c:v>4.3637403119091298E-2</c:v>
                      </c:pt>
                      <c:pt idx="216">
                        <c:v>4.3350362872378402E-2</c:v>
                      </c:pt>
                      <c:pt idx="217">
                        <c:v>4.3067781002387798E-2</c:v>
                      </c:pt>
                      <c:pt idx="218">
                        <c:v>4.2789554837448798E-2</c:v>
                      </c:pt>
                      <c:pt idx="219">
                        <c:v>4.2515584729610201E-2</c:v>
                      </c:pt>
                      <c:pt idx="220">
                        <c:v>4.2245773949603299E-2</c:v>
                      </c:pt>
                      <c:pt idx="221">
                        <c:v>4.19800285859026E-2</c:v>
                      </c:pt>
                      <c:pt idx="222">
                        <c:v>4.1718257447702599E-2</c:v>
                      </c:pt>
                      <c:pt idx="223">
                        <c:v>4.1460371971639501E-2</c:v>
                      </c:pt>
                      <c:pt idx="224">
                        <c:v>4.1206286132099298E-2</c:v>
                      </c:pt>
                    </c:numCache>
                  </c:numRef>
                </c:yVal>
                <c:smooth val="1"/>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dwtr_interior_warm!$I$1:$I$2</c15:sqref>
                        </c15:formulaRef>
                      </c:ext>
                    </c:extLst>
                    <c:strCache>
                      <c:ptCount val="2"/>
                      <c:pt idx="0">
                        <c:v>Warm</c:v>
                      </c:pt>
                      <c:pt idx="1">
                        <c:v>Froude Number</c:v>
                      </c:pt>
                    </c:strCache>
                  </c:strRef>
                </c:tx>
                <c:spPr>
                  <a:ln w="19050" cap="rnd">
                    <a:solidFill>
                      <a:schemeClr val="accent6">
                        <a:lumMod val="6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dwtr_interior_warm!$A$3:$A$227</c15:sqref>
                        </c15:formulaRef>
                      </c:ext>
                    </c:extLst>
                    <c:numCache>
                      <c:formatCode>General</c:formatCode>
                      <c:ptCount val="2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37.25</c:v>
                      </c:pt>
                      <c:pt idx="130">
                        <c:v>37.5</c:v>
                      </c:pt>
                      <c:pt idx="131">
                        <c:v>37.75</c:v>
                      </c:pt>
                      <c:pt idx="132">
                        <c:v>38</c:v>
                      </c:pt>
                      <c:pt idx="133">
                        <c:v>38.25</c:v>
                      </c:pt>
                      <c:pt idx="134">
                        <c:v>38.5</c:v>
                      </c:pt>
                      <c:pt idx="135">
                        <c:v>38.75</c:v>
                      </c:pt>
                      <c:pt idx="136">
                        <c:v>39</c:v>
                      </c:pt>
                      <c:pt idx="137">
                        <c:v>39.25</c:v>
                      </c:pt>
                      <c:pt idx="138">
                        <c:v>39.5</c:v>
                      </c:pt>
                      <c:pt idx="139">
                        <c:v>39.75</c:v>
                      </c:pt>
                      <c:pt idx="140">
                        <c:v>40</c:v>
                      </c:pt>
                      <c:pt idx="141">
                        <c:v>40.25</c:v>
                      </c:pt>
                      <c:pt idx="142">
                        <c:v>40.5</c:v>
                      </c:pt>
                      <c:pt idx="143">
                        <c:v>40.75</c:v>
                      </c:pt>
                      <c:pt idx="144">
                        <c:v>41</c:v>
                      </c:pt>
                      <c:pt idx="145">
                        <c:v>41.25</c:v>
                      </c:pt>
                      <c:pt idx="146">
                        <c:v>41.5</c:v>
                      </c:pt>
                      <c:pt idx="147">
                        <c:v>41.75</c:v>
                      </c:pt>
                      <c:pt idx="148">
                        <c:v>42</c:v>
                      </c:pt>
                      <c:pt idx="149">
                        <c:v>42.25</c:v>
                      </c:pt>
                      <c:pt idx="150">
                        <c:v>42.5</c:v>
                      </c:pt>
                      <c:pt idx="151">
                        <c:v>42.75</c:v>
                      </c:pt>
                      <c:pt idx="152">
                        <c:v>43</c:v>
                      </c:pt>
                      <c:pt idx="153">
                        <c:v>43.25</c:v>
                      </c:pt>
                      <c:pt idx="154">
                        <c:v>43.5</c:v>
                      </c:pt>
                      <c:pt idx="155">
                        <c:v>43.75</c:v>
                      </c:pt>
                      <c:pt idx="156">
                        <c:v>44</c:v>
                      </c:pt>
                      <c:pt idx="157">
                        <c:v>44.25</c:v>
                      </c:pt>
                      <c:pt idx="158">
                        <c:v>44.5</c:v>
                      </c:pt>
                      <c:pt idx="159">
                        <c:v>44.75</c:v>
                      </c:pt>
                      <c:pt idx="160">
                        <c:v>45</c:v>
                      </c:pt>
                      <c:pt idx="161">
                        <c:v>45.25</c:v>
                      </c:pt>
                      <c:pt idx="162">
                        <c:v>45.5</c:v>
                      </c:pt>
                      <c:pt idx="163">
                        <c:v>45.75</c:v>
                      </c:pt>
                      <c:pt idx="164">
                        <c:v>46</c:v>
                      </c:pt>
                      <c:pt idx="165">
                        <c:v>46.25</c:v>
                      </c:pt>
                      <c:pt idx="166">
                        <c:v>46.5</c:v>
                      </c:pt>
                      <c:pt idx="167">
                        <c:v>46.75</c:v>
                      </c:pt>
                      <c:pt idx="168">
                        <c:v>47</c:v>
                      </c:pt>
                      <c:pt idx="169">
                        <c:v>47.25</c:v>
                      </c:pt>
                      <c:pt idx="170">
                        <c:v>47.5</c:v>
                      </c:pt>
                      <c:pt idx="171">
                        <c:v>47.75</c:v>
                      </c:pt>
                      <c:pt idx="172">
                        <c:v>48</c:v>
                      </c:pt>
                      <c:pt idx="173">
                        <c:v>48.25</c:v>
                      </c:pt>
                      <c:pt idx="174">
                        <c:v>48.5</c:v>
                      </c:pt>
                      <c:pt idx="175">
                        <c:v>48.75</c:v>
                      </c:pt>
                      <c:pt idx="176">
                        <c:v>49</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numCache>
                  </c:numRef>
                </c:xVal>
                <c:yVal>
                  <c:numRef>
                    <c:extLst xmlns:c15="http://schemas.microsoft.com/office/drawing/2012/chart">
                      <c:ext xmlns:c15="http://schemas.microsoft.com/office/drawing/2012/chart" uri="{02D57815-91ED-43cb-92C2-25804820EDAC}">
                        <c15:formulaRef>
                          <c15:sqref>dwtr_interior_warm!$I$3:$I$227</c15:sqref>
                        </c15:formulaRef>
                      </c:ext>
                    </c:extLst>
                    <c:numCache>
                      <c:formatCode>General</c:formatCode>
                      <c:ptCount val="225"/>
                      <c:pt idx="0">
                        <c:v>0.78554948561670002</c:v>
                      </c:pt>
                      <c:pt idx="1">
                        <c:v>0.767267653439621</c:v>
                      </c:pt>
                      <c:pt idx="2">
                        <c:v>0.75312589393675899</c:v>
                      </c:pt>
                      <c:pt idx="3">
                        <c:v>0.74156640789138495</c:v>
                      </c:pt>
                      <c:pt idx="4">
                        <c:v>0.73172617748167801</c:v>
                      </c:pt>
                      <c:pt idx="5">
                        <c:v>0.72307981356652196</c:v>
                      </c:pt>
                      <c:pt idx="6">
                        <c:v>0.71542976080260501</c:v>
                      </c:pt>
                      <c:pt idx="7">
                        <c:v>0.708397282335406</c:v>
                      </c:pt>
                      <c:pt idx="8">
                        <c:v>0.70182607777821204</c:v>
                      </c:pt>
                      <c:pt idx="9">
                        <c:v>0.71661744034895403</c:v>
                      </c:pt>
                      <c:pt idx="10">
                        <c:v>0.72881875746552205</c:v>
                      </c:pt>
                      <c:pt idx="11">
                        <c:v>0.73844054368527001</c:v>
                      </c:pt>
                      <c:pt idx="12">
                        <c:v>0.74560060842915699</c:v>
                      </c:pt>
                      <c:pt idx="13">
                        <c:v>0.75051148588112404</c:v>
                      </c:pt>
                      <c:pt idx="14">
                        <c:v>0.75345182671698396</c:v>
                      </c:pt>
                      <c:pt idx="15">
                        <c:v>0.75473075821030999</c:v>
                      </c:pt>
                      <c:pt idx="16">
                        <c:v>0.75465512216271202</c:v>
                      </c:pt>
                      <c:pt idx="17">
                        <c:v>0.76194161593891296</c:v>
                      </c:pt>
                      <c:pt idx="18">
                        <c:v>0.76797438223805103</c:v>
                      </c:pt>
                      <c:pt idx="19">
                        <c:v>0.77285538124936404</c:v>
                      </c:pt>
                      <c:pt idx="20">
                        <c:v>0.77656944749915202</c:v>
                      </c:pt>
                      <c:pt idx="21">
                        <c:v>0.77959831985557804</c:v>
                      </c:pt>
                      <c:pt idx="22">
                        <c:v>0.78206913569404402</c:v>
                      </c:pt>
                      <c:pt idx="23">
                        <c:v>0.78406938796020298</c:v>
                      </c:pt>
                      <c:pt idx="24">
                        <c:v>0.78564976936089104</c:v>
                      </c:pt>
                      <c:pt idx="25">
                        <c:v>0.77233696279394004</c:v>
                      </c:pt>
                      <c:pt idx="26">
                        <c:v>0.76062176788340796</c:v>
                      </c:pt>
                      <c:pt idx="27">
                        <c:v>0.750708073013581</c:v>
                      </c:pt>
                      <c:pt idx="28">
                        <c:v>0.74241603261122602</c:v>
                      </c:pt>
                      <c:pt idx="29">
                        <c:v>0.73524897364084596</c:v>
                      </c:pt>
                      <c:pt idx="30">
                        <c:v>0.72886817601429099</c:v>
                      </c:pt>
                      <c:pt idx="31">
                        <c:v>0.72316194036636605</c:v>
                      </c:pt>
                      <c:pt idx="32">
                        <c:v>0.71805697458944695</c:v>
                      </c:pt>
                      <c:pt idx="33">
                        <c:v>0.70370831031333303</c:v>
                      </c:pt>
                      <c:pt idx="34">
                        <c:v>0.69170130747235403</c:v>
                      </c:pt>
                      <c:pt idx="35">
                        <c:v>0.68142567810560595</c:v>
                      </c:pt>
                      <c:pt idx="36">
                        <c:v>0.67247741046485099</c:v>
                      </c:pt>
                      <c:pt idx="37">
                        <c:v>0.66457236032028</c:v>
                      </c:pt>
                      <c:pt idx="38">
                        <c:v>0.65750305099978701</c:v>
                      </c:pt>
                      <c:pt idx="39">
                        <c:v>0.65111371128393203</c:v>
                      </c:pt>
                      <c:pt idx="40">
                        <c:v>0.64528479140665795</c:v>
                      </c:pt>
                      <c:pt idx="41">
                        <c:v>0.63148796831299503</c:v>
                      </c:pt>
                      <c:pt idx="42">
                        <c:v>0.61945312178874701</c:v>
                      </c:pt>
                      <c:pt idx="43">
                        <c:v>0.608792645708506</c:v>
                      </c:pt>
                      <c:pt idx="44">
                        <c:v>0.59922926925874198</c:v>
                      </c:pt>
                      <c:pt idx="45">
                        <c:v>0.59055811683498405</c:v>
                      </c:pt>
                      <c:pt idx="46">
                        <c:v>0.58262384307021597</c:v>
                      </c:pt>
                      <c:pt idx="47">
                        <c:v>0.57530615016855502</c:v>
                      </c:pt>
                      <c:pt idx="48">
                        <c:v>0.56851023538080503</c:v>
                      </c:pt>
                      <c:pt idx="49">
                        <c:v>0.55644516351023499</c:v>
                      </c:pt>
                      <c:pt idx="50">
                        <c:v>0.54558971784563604</c:v>
                      </c:pt>
                      <c:pt idx="51">
                        <c:v>0.535728460958245</c:v>
                      </c:pt>
                      <c:pt idx="52">
                        <c:v>0.52669648578755501</c:v>
                      </c:pt>
                      <c:pt idx="53">
                        <c:v>0.51836495579067698</c:v>
                      </c:pt>
                      <c:pt idx="54">
                        <c:v>0.51063147960454702</c:v>
                      </c:pt>
                      <c:pt idx="55">
                        <c:v>0.50341349327750096</c:v>
                      </c:pt>
                      <c:pt idx="56">
                        <c:v>0.49664358419222598</c:v>
                      </c:pt>
                      <c:pt idx="57">
                        <c:v>0.48564696990093698</c:v>
                      </c:pt>
                      <c:pt idx="58">
                        <c:v>0.47558353572775303</c:v>
                      </c:pt>
                      <c:pt idx="59">
                        <c:v>0.46631169991847699</c:v>
                      </c:pt>
                      <c:pt idx="60">
                        <c:v>0.45771854837599502</c:v>
                      </c:pt>
                      <c:pt idx="61">
                        <c:v>0.449712712640433</c:v>
                      </c:pt>
                      <c:pt idx="62">
                        <c:v>0.442219327865425</c:v>
                      </c:pt>
                      <c:pt idx="63">
                        <c:v>0.435176379085502</c:v>
                      </c:pt>
                      <c:pt idx="64">
                        <c:v>0.42853199956121102</c:v>
                      </c:pt>
                      <c:pt idx="65">
                        <c:v>0.41874297125312099</c:v>
                      </c:pt>
                      <c:pt idx="66">
                        <c:v>0.40968109869667602</c:v>
                      </c:pt>
                      <c:pt idx="67">
                        <c:v>0.40125098215651001</c:v>
                      </c:pt>
                      <c:pt idx="68">
                        <c:v>0.393374053744319</c:v>
                      </c:pt>
                      <c:pt idx="69">
                        <c:v>0.38598492181848099</c:v>
                      </c:pt>
                      <c:pt idx="70">
                        <c:v>0.37902865206286102</c:v>
                      </c:pt>
                      <c:pt idx="71">
                        <c:v>0.37245871053392798</c:v>
                      </c:pt>
                      <c:pt idx="72">
                        <c:v>0.36623538398962302</c:v>
                      </c:pt>
                      <c:pt idx="73">
                        <c:v>0.35746637336336901</c:v>
                      </c:pt>
                      <c:pt idx="74">
                        <c:v>0.34929461504036002</c:v>
                      </c:pt>
                      <c:pt idx="75">
                        <c:v>0.34164981725196802</c:v>
                      </c:pt>
                      <c:pt idx="76">
                        <c:v>0.3344728378272</c:v>
                      </c:pt>
                      <c:pt idx="77">
                        <c:v>0.32771350656300902</c:v>
                      </c:pt>
                      <c:pt idx="78">
                        <c:v>0.32132894966746001</c:v>
                      </c:pt>
                      <c:pt idx="79">
                        <c:v>0.31528228346151399</c:v>
                      </c:pt>
                      <c:pt idx="80">
                        <c:v>0.30954158393176401</c:v>
                      </c:pt>
                      <c:pt idx="81">
                        <c:v>0.30246889886855099</c:v>
                      </c:pt>
                      <c:pt idx="82">
                        <c:v>0.29580671448683399</c:v>
                      </c:pt>
                      <c:pt idx="83">
                        <c:v>0.28951419469081302</c:v>
                      </c:pt>
                      <c:pt idx="84">
                        <c:v>0.28355603847482402</c:v>
                      </c:pt>
                      <c:pt idx="85">
                        <c:v>0.27790155247485798</c:v>
                      </c:pt>
                      <c:pt idx="86">
                        <c:v>0.27252390710491697</c:v>
                      </c:pt>
                      <c:pt idx="87">
                        <c:v>0.26739953452905102</c:v>
                      </c:pt>
                      <c:pt idx="88">
                        <c:v>0.26250763739979599</c:v>
                      </c:pt>
                      <c:pt idx="89">
                        <c:v>0.255396045334222</c:v>
                      </c:pt>
                      <c:pt idx="90">
                        <c:v>0.248734866934262</c:v>
                      </c:pt>
                      <c:pt idx="91">
                        <c:v>0.24247678745218601</c:v>
                      </c:pt>
                      <c:pt idx="92">
                        <c:v>0.23658119014942</c:v>
                      </c:pt>
                      <c:pt idx="93">
                        <c:v>0.23101299391927599</c:v>
                      </c:pt>
                      <c:pt idx="94">
                        <c:v>0.225741727444327</c:v>
                      </c:pt>
                      <c:pt idx="95">
                        <c:v>0.220740784898488</c:v>
                      </c:pt>
                      <c:pt idx="96">
                        <c:v>0.21598682253465701</c:v>
                      </c:pt>
                      <c:pt idx="97">
                        <c:v>0.20914931015097599</c:v>
                      </c:pt>
                      <c:pt idx="98">
                        <c:v>0.20277653404690199</c:v>
                      </c:pt>
                      <c:pt idx="99">
                        <c:v>0.19681787651718999</c:v>
                      </c:pt>
                      <c:pt idx="100">
                        <c:v>0.191230094974215</c:v>
                      </c:pt>
                      <c:pt idx="101">
                        <c:v>0.18597600934423</c:v>
                      </c:pt>
                      <c:pt idx="102">
                        <c:v>0.18102346215788601</c:v>
                      </c:pt>
                      <c:pt idx="103">
                        <c:v>0.17634448692158999</c:v>
                      </c:pt>
                      <c:pt idx="104">
                        <c:v>0.17191463734304699</c:v>
                      </c:pt>
                      <c:pt idx="105">
                        <c:v>0.168223902689486</c:v>
                      </c:pt>
                      <c:pt idx="106">
                        <c:v>0.16469375361065999</c:v>
                      </c:pt>
                      <c:pt idx="107">
                        <c:v>0.16131248698452699</c:v>
                      </c:pt>
                      <c:pt idx="108">
                        <c:v>0.15806961373989301</c:v>
                      </c:pt>
                      <c:pt idx="109">
                        <c:v>0.15495569962390299</c:v>
                      </c:pt>
                      <c:pt idx="110">
                        <c:v>0.15196223061491501</c:v>
                      </c:pt>
                      <c:pt idx="111">
                        <c:v>0.14908149864553399</c:v>
                      </c:pt>
                      <c:pt idx="112">
                        <c:v>0.14630650414868199</c:v>
                      </c:pt>
                      <c:pt idx="113">
                        <c:v>0.14495874622423599</c:v>
                      </c:pt>
                      <c:pt idx="114">
                        <c:v>0.143611605654071</c:v>
                      </c:pt>
                      <c:pt idx="115">
                        <c:v>0.14226703171521901</c:v>
                      </c:pt>
                      <c:pt idx="116">
                        <c:v>0.140926735537697</c:v>
                      </c:pt>
                      <c:pt idx="117">
                        <c:v>0.13959221664638899</c:v>
                      </c:pt>
                      <c:pt idx="118">
                        <c:v>0.13826478643631901</c:v>
                      </c:pt>
                      <c:pt idx="119">
                        <c:v>0.13694558895632999</c:v>
                      </c:pt>
                      <c:pt idx="120">
                        <c:v>0.13563561932770701</c:v>
                      </c:pt>
                      <c:pt idx="121">
                        <c:v>0.13505287581052799</c:v>
                      </c:pt>
                      <c:pt idx="122">
                        <c:v>0.13446081064219201</c:v>
                      </c:pt>
                      <c:pt idx="123">
                        <c:v>0.13386035117159201</c:v>
                      </c:pt>
                      <c:pt idx="124">
                        <c:v>0.133252363388494</c:v>
                      </c:pt>
                      <c:pt idx="125">
                        <c:v>0.13263765600199701</c:v>
                      </c:pt>
                      <c:pt idx="126">
                        <c:v>0.132016984233394</c:v>
                      </c:pt>
                      <c:pt idx="127">
                        <c:v>0.13139105334450199</c:v>
                      </c:pt>
                      <c:pt idx="128">
                        <c:v>0.130760521920884</c:v>
                      </c:pt>
                      <c:pt idx="129">
                        <c:v>0.12433331347246999</c:v>
                      </c:pt>
                      <c:pt idx="130">
                        <c:v>0.12415470674788499</c:v>
                      </c:pt>
                      <c:pt idx="131">
                        <c:v>0.123982579791187</c:v>
                      </c:pt>
                      <c:pt idx="132">
                        <c:v>0.12381647303398099</c:v>
                      </c:pt>
                      <c:pt idx="133">
                        <c:v>0.123655969004969</c:v>
                      </c:pt>
                      <c:pt idx="134">
                        <c:v>0.123500687655241</c:v>
                      </c:pt>
                      <c:pt idx="135">
                        <c:v>0.123350282289773</c:v>
                      </c:pt>
                      <c:pt idx="136">
                        <c:v>0.12320443601568599</c:v>
                      </c:pt>
                      <c:pt idx="137">
                        <c:v>0.123062858632549</c:v>
                      </c:pt>
                      <c:pt idx="138">
                        <c:v>0.12292528390207</c:v>
                      </c:pt>
                      <c:pt idx="139">
                        <c:v>0.122791467144461</c:v>
                      </c:pt>
                      <c:pt idx="140">
                        <c:v>0.122661183116917</c:v>
                      </c:pt>
                      <c:pt idx="141">
                        <c:v>0.122534224136481</c:v>
                      </c:pt>
                      <c:pt idx="142">
                        <c:v>0.122410398415168</c:v>
                      </c:pt>
                      <c:pt idx="143">
                        <c:v>0.12228952857999099</c:v>
                      </c:pt>
                      <c:pt idx="144">
                        <c:v>0.122171450354431</c:v>
                      </c:pt>
                      <c:pt idx="145">
                        <c:v>0.12208382893940201</c:v>
                      </c:pt>
                      <c:pt idx="146">
                        <c:v>0.12199763687847701</c:v>
                      </c:pt>
                      <c:pt idx="147">
                        <c:v>0.121912800311959</c:v>
                      </c:pt>
                      <c:pt idx="148">
                        <c:v>0.121829250429954</c:v>
                      </c:pt>
                      <c:pt idx="149">
                        <c:v>0.121746923051525</c:v>
                      </c:pt>
                      <c:pt idx="150">
                        <c:v>0.12166575824501701</c:v>
                      </c:pt>
                      <c:pt idx="151">
                        <c:v>0.121585699984933</c:v>
                      </c:pt>
                      <c:pt idx="152">
                        <c:v>0.121506695841346</c:v>
                      </c:pt>
                      <c:pt idx="153">
                        <c:v>0.12142869669831401</c:v>
                      </c:pt>
                      <c:pt idx="154">
                        <c:v>0.121351656498197</c:v>
                      </c:pt>
                      <c:pt idx="155">
                        <c:v>0.121275532009158</c:v>
                      </c:pt>
                      <c:pt idx="156">
                        <c:v>0.121200282613428</c:v>
                      </c:pt>
                      <c:pt idx="157">
                        <c:v>0.121125870114231</c:v>
                      </c:pt>
                      <c:pt idx="158">
                        <c:v>0.121052258559463</c:v>
                      </c:pt>
                      <c:pt idx="159">
                        <c:v>0.12097941408047901</c:v>
                      </c:pt>
                      <c:pt idx="160">
                        <c:v>0.120907304744498</c:v>
                      </c:pt>
                      <c:pt idx="161">
                        <c:v>0.12082161225510001</c:v>
                      </c:pt>
                      <c:pt idx="162">
                        <c:v>0.120737031762646</c:v>
                      </c:pt>
                      <c:pt idx="163">
                        <c:v>0.120653517752003</c:v>
                      </c:pt>
                      <c:pt idx="164">
                        <c:v>0.120571027196583</c:v>
                      </c:pt>
                      <c:pt idx="165">
                        <c:v>0.12048951939189601</c:v>
                      </c:pt>
                      <c:pt idx="166">
                        <c:v>0.12040895580220599</c:v>
                      </c:pt>
                      <c:pt idx="167">
                        <c:v>0.120329299919118</c:v>
                      </c:pt>
                      <c:pt idx="168">
                        <c:v>0.120250517131017</c:v>
                      </c:pt>
                      <c:pt idx="169">
                        <c:v>0.12017257460242101</c:v>
                      </c:pt>
                      <c:pt idx="170">
                        <c:v>0.12009544116236701</c:v>
                      </c:pt>
                      <c:pt idx="171">
                        <c:v>0.120019087201064</c:v>
                      </c:pt>
                      <c:pt idx="172">
                        <c:v>0.119943484574108</c:v>
                      </c:pt>
                      <c:pt idx="173">
                        <c:v>0.11986860651362501</c:v>
                      </c:pt>
                      <c:pt idx="174">
                        <c:v>0.119794427545762</c:v>
                      </c:pt>
                      <c:pt idx="175">
                        <c:v>0.119720923414009</c:v>
                      </c:pt>
                      <c:pt idx="176">
                        <c:v>0.11964807100788501</c:v>
                      </c:pt>
                      <c:pt idx="177">
                        <c:v>0.119581861955716</c:v>
                      </c:pt>
                      <c:pt idx="178">
                        <c:v>0.119516111907015</c:v>
                      </c:pt>
                      <c:pt idx="179">
                        <c:v>0.119450806034247</c:v>
                      </c:pt>
                      <c:pt idx="180">
                        <c:v>0.119385930179398</c:v>
                      </c:pt>
                      <c:pt idx="181">
                        <c:v>0.119321470816853</c:v>
                      </c:pt>
                      <c:pt idx="182">
                        <c:v>0.119257415018711</c:v>
                      </c:pt>
                      <c:pt idx="183">
                        <c:v>0.119193750422341</c:v>
                      </c:pt>
                      <c:pt idx="184">
                        <c:v>0.119130465200013</c:v>
                      </c:pt>
                      <c:pt idx="185">
                        <c:v>0.119067548030463</c:v>
                      </c:pt>
                      <c:pt idx="186">
                        <c:v>0.119004988072235</c:v>
                      </c:pt>
                      <c:pt idx="187">
                        <c:v>0.11894277493868299</c:v>
                      </c:pt>
                      <c:pt idx="188">
                        <c:v>0.118880898674508</c:v>
                      </c:pt>
                      <c:pt idx="189">
                        <c:v>0.118819349733728</c:v>
                      </c:pt>
                      <c:pt idx="190">
                        <c:v>0.11875811895897601</c:v>
                      </c:pt>
                      <c:pt idx="191">
                        <c:v>0.118697197562028</c:v>
                      </c:pt>
                      <c:pt idx="192">
                        <c:v>0.11863657710549499</c:v>
                      </c:pt>
                      <c:pt idx="193">
                        <c:v>0.118586026129215</c:v>
                      </c:pt>
                      <c:pt idx="194">
                        <c:v>0.118535551451714</c:v>
                      </c:pt>
                      <c:pt idx="195">
                        <c:v>0.118485151803726</c:v>
                      </c:pt>
                      <c:pt idx="196">
                        <c:v>0.118434825963257</c:v>
                      </c:pt>
                      <c:pt idx="197">
                        <c:v>0.118384572753365</c:v>
                      </c:pt>
                      <c:pt idx="198">
                        <c:v>0.118334391040069</c:v>
                      </c:pt>
                      <c:pt idx="199">
                        <c:v>0.118284279730367</c:v>
                      </c:pt>
                      <c:pt idx="200">
                        <c:v>0.118234237770367</c:v>
                      </c:pt>
                      <c:pt idx="201">
                        <c:v>0.118184264143516</c:v>
                      </c:pt>
                      <c:pt idx="202">
                        <c:v>0.118134357868922</c:v>
                      </c:pt>
                      <c:pt idx="203">
                        <c:v>0.118084517999772</c:v>
                      </c:pt>
                      <c:pt idx="204">
                        <c:v>0.118034743621826</c:v>
                      </c:pt>
                      <c:pt idx="205">
                        <c:v>0.11798503385199401</c:v>
                      </c:pt>
                      <c:pt idx="206">
                        <c:v>0.117935387836984</c:v>
                      </c:pt>
                      <c:pt idx="207">
                        <c:v>0.117885804752023</c:v>
                      </c:pt>
                      <c:pt idx="208">
                        <c:v>0.11783628379963799</c:v>
                      </c:pt>
                      <c:pt idx="209">
                        <c:v>0.117782769160011</c:v>
                      </c:pt>
                      <c:pt idx="210">
                        <c:v>0.117729391251405</c:v>
                      </c:pt>
                      <c:pt idx="211">
                        <c:v>0.11767614737250701</c:v>
                      </c:pt>
                      <c:pt idx="212">
                        <c:v>0.117623034911883</c:v>
                      </c:pt>
                      <c:pt idx="213">
                        <c:v>0.117570051344267</c:v>
                      </c:pt>
                      <c:pt idx="214">
                        <c:v>0.11751719422701699</c:v>
                      </c:pt>
                      <c:pt idx="215">
                        <c:v>0.117464461196762</c:v>
                      </c:pt>
                      <c:pt idx="216">
                        <c:v>0.117411849966193</c:v>
                      </c:pt>
                      <c:pt idx="217">
                        <c:v>0.117359358321021</c:v>
                      </c:pt>
                      <c:pt idx="218">
                        <c:v>0.117306984117069</c:v>
                      </c:pt>
                      <c:pt idx="219">
                        <c:v>0.11725472527750599</c:v>
                      </c:pt>
                      <c:pt idx="220">
                        <c:v>0.11720257979021299</c:v>
                      </c:pt>
                      <c:pt idx="221">
                        <c:v>0.117150545705261</c:v>
                      </c:pt>
                      <c:pt idx="222">
                        <c:v>0.117098621132518</c:v>
                      </c:pt>
                      <c:pt idx="223">
                        <c:v>0.117046804239357</c:v>
                      </c:pt>
                      <c:pt idx="224">
                        <c:v>0.116995093248469</c:v>
                      </c:pt>
                    </c:numCache>
                  </c:numRef>
                </c:yVal>
                <c:smooth val="1"/>
              </c15:ser>
            </c15:filteredScatterSeries>
          </c:ext>
        </c:extLst>
      </c:scatterChart>
      <c:scatterChart>
        <c:scatterStyle val="smoothMarker"/>
        <c:varyColors val="0"/>
        <c:ser>
          <c:idx val="6"/>
          <c:order val="6"/>
          <c:tx>
            <c:strRef>
              <c:f>dwtr_interior_secondary!$H$1:$H$2</c:f>
              <c:strCache>
                <c:ptCount val="2"/>
                <c:pt idx="0">
                  <c:v>2nd Only</c:v>
                </c:pt>
                <c:pt idx="1">
                  <c:v>Channel Flowrate (cfs)</c:v>
                </c:pt>
              </c:strCache>
            </c:strRef>
          </c:tx>
          <c:spPr>
            <a:ln w="19050" cap="rnd">
              <a:solidFill>
                <a:schemeClr val="accent1">
                  <a:lumMod val="60000"/>
                </a:schemeClr>
              </a:solidFill>
              <a:round/>
            </a:ln>
            <a:effectLst/>
          </c:spPr>
          <c:marker>
            <c:symbol val="none"/>
          </c:marker>
          <c:xVal>
            <c:numRef>
              <c:f>dwtr_interior_secondary!$A$3:$A$227</c:f>
              <c:numCache>
                <c:formatCode>General</c:formatCode>
                <c:ptCount val="2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37.25</c:v>
                </c:pt>
                <c:pt idx="130">
                  <c:v>37.5</c:v>
                </c:pt>
                <c:pt idx="131">
                  <c:v>37.75</c:v>
                </c:pt>
                <c:pt idx="132">
                  <c:v>38</c:v>
                </c:pt>
                <c:pt idx="133">
                  <c:v>38.25</c:v>
                </c:pt>
                <c:pt idx="134">
                  <c:v>38.5</c:v>
                </c:pt>
                <c:pt idx="135">
                  <c:v>38.75</c:v>
                </c:pt>
                <c:pt idx="136">
                  <c:v>39</c:v>
                </c:pt>
                <c:pt idx="137">
                  <c:v>39.25</c:v>
                </c:pt>
                <c:pt idx="138">
                  <c:v>39.5</c:v>
                </c:pt>
                <c:pt idx="139">
                  <c:v>39.75</c:v>
                </c:pt>
                <c:pt idx="140">
                  <c:v>40</c:v>
                </c:pt>
                <c:pt idx="141">
                  <c:v>40.25</c:v>
                </c:pt>
                <c:pt idx="142">
                  <c:v>40.5</c:v>
                </c:pt>
                <c:pt idx="143">
                  <c:v>40.75</c:v>
                </c:pt>
                <c:pt idx="144">
                  <c:v>41</c:v>
                </c:pt>
                <c:pt idx="145">
                  <c:v>41.25</c:v>
                </c:pt>
                <c:pt idx="146">
                  <c:v>41.5</c:v>
                </c:pt>
                <c:pt idx="147">
                  <c:v>41.75</c:v>
                </c:pt>
                <c:pt idx="148">
                  <c:v>42</c:v>
                </c:pt>
                <c:pt idx="149">
                  <c:v>42.25</c:v>
                </c:pt>
                <c:pt idx="150">
                  <c:v>42.5</c:v>
                </c:pt>
                <c:pt idx="151">
                  <c:v>42.75</c:v>
                </c:pt>
                <c:pt idx="152">
                  <c:v>43</c:v>
                </c:pt>
                <c:pt idx="153">
                  <c:v>43.25</c:v>
                </c:pt>
                <c:pt idx="154">
                  <c:v>43.5</c:v>
                </c:pt>
                <c:pt idx="155">
                  <c:v>43.75</c:v>
                </c:pt>
                <c:pt idx="156">
                  <c:v>44</c:v>
                </c:pt>
                <c:pt idx="157">
                  <c:v>44.25</c:v>
                </c:pt>
                <c:pt idx="158">
                  <c:v>44.5</c:v>
                </c:pt>
                <c:pt idx="159">
                  <c:v>44.75</c:v>
                </c:pt>
                <c:pt idx="160">
                  <c:v>45</c:v>
                </c:pt>
                <c:pt idx="161">
                  <c:v>45.25</c:v>
                </c:pt>
                <c:pt idx="162">
                  <c:v>45.5</c:v>
                </c:pt>
                <c:pt idx="163">
                  <c:v>45.75</c:v>
                </c:pt>
                <c:pt idx="164">
                  <c:v>46</c:v>
                </c:pt>
                <c:pt idx="165">
                  <c:v>46.25</c:v>
                </c:pt>
                <c:pt idx="166">
                  <c:v>46.5</c:v>
                </c:pt>
                <c:pt idx="167">
                  <c:v>46.75</c:v>
                </c:pt>
                <c:pt idx="168">
                  <c:v>47</c:v>
                </c:pt>
                <c:pt idx="169">
                  <c:v>47.25</c:v>
                </c:pt>
                <c:pt idx="170">
                  <c:v>47.5</c:v>
                </c:pt>
                <c:pt idx="171">
                  <c:v>47.75</c:v>
                </c:pt>
                <c:pt idx="172">
                  <c:v>48</c:v>
                </c:pt>
                <c:pt idx="173">
                  <c:v>48.25</c:v>
                </c:pt>
                <c:pt idx="174">
                  <c:v>48.5</c:v>
                </c:pt>
                <c:pt idx="175">
                  <c:v>48.75</c:v>
                </c:pt>
                <c:pt idx="176">
                  <c:v>49</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numCache>
            </c:numRef>
          </c:xVal>
          <c:yVal>
            <c:numRef>
              <c:f>dwtr_interior_secondary!$H$3:$H$227</c:f>
              <c:numCache>
                <c:formatCode>General</c:formatCode>
                <c:ptCount val="225"/>
                <c:pt idx="0">
                  <c:v>12</c:v>
                </c:pt>
                <c:pt idx="1">
                  <c:v>12.4023946073633</c:v>
                </c:pt>
                <c:pt idx="2">
                  <c:v>12.818890721316601</c:v>
                </c:pt>
                <c:pt idx="3">
                  <c:v>13.2461935487517</c:v>
                </c:pt>
                <c:pt idx="4">
                  <c:v>13.682090896730299</c:v>
                </c:pt>
                <c:pt idx="5">
                  <c:v>14.1249839792826</c:v>
                </c:pt>
                <c:pt idx="6">
                  <c:v>14.574786964738699</c:v>
                </c:pt>
                <c:pt idx="7">
                  <c:v>15.0295099695952</c:v>
                </c:pt>
                <c:pt idx="8">
                  <c:v>15.488399926839501</c:v>
                </c:pt>
                <c:pt idx="9">
                  <c:v>15.9508415192107</c:v>
                </c:pt>
                <c:pt idx="10">
                  <c:v>16.3912837241981</c:v>
                </c:pt>
                <c:pt idx="11">
                  <c:v>16.811777938555799</c:v>
                </c:pt>
                <c:pt idx="12">
                  <c:v>17.214632651438599</c:v>
                </c:pt>
                <c:pt idx="13">
                  <c:v>17.602271946857801</c:v>
                </c:pt>
                <c:pt idx="14">
                  <c:v>17.977090181276399</c:v>
                </c:pt>
                <c:pt idx="15">
                  <c:v>18.341328123759599</c:v>
                </c:pt>
                <c:pt idx="16">
                  <c:v>18.696987743381399</c:v>
                </c:pt>
                <c:pt idx="17">
                  <c:v>18.8311406876844</c:v>
                </c:pt>
                <c:pt idx="18">
                  <c:v>18.953983971411901</c:v>
                </c:pt>
                <c:pt idx="19">
                  <c:v>19.067105461768399</c:v>
                </c:pt>
                <c:pt idx="20">
                  <c:v>19.170969836138401</c:v>
                </c:pt>
                <c:pt idx="21">
                  <c:v>19.269585297488199</c:v>
                </c:pt>
                <c:pt idx="22">
                  <c:v>19.364078901888298</c:v>
                </c:pt>
                <c:pt idx="23">
                  <c:v>19.455208485877801</c:v>
                </c:pt>
                <c:pt idx="24">
                  <c:v>19.543416142759899</c:v>
                </c:pt>
                <c:pt idx="25">
                  <c:v>19.596065203562699</c:v>
                </c:pt>
                <c:pt idx="26">
                  <c:v>19.653896821132101</c:v>
                </c:pt>
                <c:pt idx="27">
                  <c:v>19.721178680926599</c:v>
                </c:pt>
                <c:pt idx="28">
                  <c:v>19.798746326087699</c:v>
                </c:pt>
                <c:pt idx="29">
                  <c:v>19.8837660265872</c:v>
                </c:pt>
                <c:pt idx="30">
                  <c:v>19.974060641042399</c:v>
                </c:pt>
                <c:pt idx="31">
                  <c:v>20.069264929041399</c:v>
                </c:pt>
                <c:pt idx="32">
                  <c:v>20.1692330425597</c:v>
                </c:pt>
                <c:pt idx="33">
                  <c:v>20.292499809758301</c:v>
                </c:pt>
                <c:pt idx="34">
                  <c:v>20.432497318019301</c:v>
                </c:pt>
                <c:pt idx="35">
                  <c:v>20.5861447038173</c:v>
                </c:pt>
                <c:pt idx="36">
                  <c:v>20.751193955222401</c:v>
                </c:pt>
                <c:pt idx="37">
                  <c:v>20.9259076817536</c:v>
                </c:pt>
                <c:pt idx="38">
                  <c:v>21.1089081669558</c:v>
                </c:pt>
                <c:pt idx="39">
                  <c:v>21.299084113751501</c:v>
                </c:pt>
                <c:pt idx="40">
                  <c:v>21.495527327616202</c:v>
                </c:pt>
                <c:pt idx="41">
                  <c:v>21.765670774686001</c:v>
                </c:pt>
                <c:pt idx="42">
                  <c:v>22.0526426610359</c:v>
                </c:pt>
                <c:pt idx="43">
                  <c:v>22.354020816328699</c:v>
                </c:pt>
                <c:pt idx="44">
                  <c:v>22.667915429012002</c:v>
                </c:pt>
                <c:pt idx="45">
                  <c:v>22.9928203397636</c:v>
                </c:pt>
                <c:pt idx="46">
                  <c:v>23.327514329411901</c:v>
                </c:pt>
                <c:pt idx="47">
                  <c:v>23.670993059185001</c:v>
                </c:pt>
                <c:pt idx="48">
                  <c:v>24.0224206541264</c:v>
                </c:pt>
                <c:pt idx="49">
                  <c:v>24.396885295300901</c:v>
                </c:pt>
                <c:pt idx="50">
                  <c:v>24.7875540580422</c:v>
                </c:pt>
                <c:pt idx="51">
                  <c:v>25.192684791987201</c:v>
                </c:pt>
                <c:pt idx="52">
                  <c:v>25.610851257337998</c:v>
                </c:pt>
                <c:pt idx="53">
                  <c:v>26.040869096773001</c:v>
                </c:pt>
                <c:pt idx="54">
                  <c:v>26.4817428970353</c:v>
                </c:pt>
                <c:pt idx="55">
                  <c:v>26.932627355081099</c:v>
                </c:pt>
                <c:pt idx="56">
                  <c:v>27.392798165488699</c:v>
                </c:pt>
                <c:pt idx="57">
                  <c:v>27.909201288801999</c:v>
                </c:pt>
                <c:pt idx="58">
                  <c:v>28.442378249811402</c:v>
                </c:pt>
                <c:pt idx="59">
                  <c:v>28.990933440558798</c:v>
                </c:pt>
                <c:pt idx="60">
                  <c:v>29.553686733055901</c:v>
                </c:pt>
                <c:pt idx="61">
                  <c:v>30.129629352310999</c:v>
                </c:pt>
                <c:pt idx="62">
                  <c:v>30.717890842963602</c:v>
                </c:pt>
                <c:pt idx="63">
                  <c:v>31.317713862078499</c:v>
                </c:pt>
                <c:pt idx="64">
                  <c:v>31.9284346206063</c:v>
                </c:pt>
                <c:pt idx="65">
                  <c:v>32.581853053563201</c:v>
                </c:pt>
                <c:pt idx="66">
                  <c:v>33.252593284418403</c:v>
                </c:pt>
                <c:pt idx="67">
                  <c:v>33.939487531048002</c:v>
                </c:pt>
                <c:pt idx="68">
                  <c:v>34.641520842737798</c:v>
                </c:pt>
                <c:pt idx="69">
                  <c:v>35.357803811043802</c:v>
                </c:pt>
                <c:pt idx="70">
                  <c:v>36.087551317221397</c:v>
                </c:pt>
                <c:pt idx="71">
                  <c:v>36.830065742234197</c:v>
                </c:pt>
                <c:pt idx="72">
                  <c:v>37.584723532731701</c:v>
                </c:pt>
                <c:pt idx="73">
                  <c:v>38.407892067172099</c:v>
                </c:pt>
                <c:pt idx="74">
                  <c:v>39.249330664468502</c:v>
                </c:pt>
                <c:pt idx="75">
                  <c:v>40.107982488328098</c:v>
                </c:pt>
                <c:pt idx="76">
                  <c:v>40.982909495165899</c:v>
                </c:pt>
                <c:pt idx="77">
                  <c:v>41.873273616044997</c:v>
                </c:pt>
                <c:pt idx="78">
                  <c:v>42.778321681896102</c:v>
                </c:pt>
                <c:pt idx="79">
                  <c:v>43.697373208031799</c:v>
                </c:pt>
                <c:pt idx="80">
                  <c:v>44.629810392893603</c:v>
                </c:pt>
                <c:pt idx="81">
                  <c:v>45.575069852846198</c:v>
                </c:pt>
                <c:pt idx="82">
                  <c:v>46.537184724206199</c:v>
                </c:pt>
                <c:pt idx="83">
                  <c:v>47.515322861933697</c:v>
                </c:pt>
                <c:pt idx="84">
                  <c:v>48.508730737179398</c:v>
                </c:pt>
                <c:pt idx="85">
                  <c:v>49.516722746573102</c:v>
                </c:pt>
                <c:pt idx="86">
                  <c:v>50.5386723517083</c:v>
                </c:pt>
                <c:pt idx="87">
                  <c:v>51.574004677197898</c:v>
                </c:pt>
                <c:pt idx="88">
                  <c:v>52.622190282143002</c:v>
                </c:pt>
                <c:pt idx="89">
                  <c:v>54.006839245465002</c:v>
                </c:pt>
                <c:pt idx="90">
                  <c:v>55.414539111754202</c:v>
                </c:pt>
                <c:pt idx="91">
                  <c:v>56.844164919616503</c:v>
                </c:pt>
                <c:pt idx="92">
                  <c:v>58.294689325126697</c:v>
                </c:pt>
                <c:pt idx="93">
                  <c:v>59.765169923199601</c:v>
                </c:pt>
                <c:pt idx="94">
                  <c:v>61.254738732308198</c:v>
                </c:pt>
                <c:pt idx="95">
                  <c:v>62.762593394514198</c:v>
                </c:pt>
                <c:pt idx="96">
                  <c:v>64.287989750146906</c:v>
                </c:pt>
                <c:pt idx="97">
                  <c:v>66.226063536222398</c:v>
                </c:pt>
                <c:pt idx="98">
                  <c:v>68.195740270356495</c:v>
                </c:pt>
                <c:pt idx="99">
                  <c:v>70.195415341931806</c:v>
                </c:pt>
                <c:pt idx="100">
                  <c:v>72.223617631183899</c:v>
                </c:pt>
                <c:pt idx="101">
                  <c:v>74.278992674254994</c:v>
                </c:pt>
                <c:pt idx="102">
                  <c:v>76.360288706360507</c:v>
                </c:pt>
                <c:pt idx="103">
                  <c:v>78.466344976600695</c:v>
                </c:pt>
                <c:pt idx="104">
                  <c:v>80.596081876319104</c:v>
                </c:pt>
                <c:pt idx="105">
                  <c:v>82.943960946259907</c:v>
                </c:pt>
                <c:pt idx="106">
                  <c:v>85.314283477481894</c:v>
                </c:pt>
                <c:pt idx="107">
                  <c:v>87.706242294964895</c:v>
                </c:pt>
                <c:pt idx="108">
                  <c:v>90.119072849146804</c:v>
                </c:pt>
                <c:pt idx="109">
                  <c:v>92.552050009225695</c:v>
                </c:pt>
                <c:pt idx="110">
                  <c:v>95.0044851886354</c:v>
                </c:pt>
                <c:pt idx="111">
                  <c:v>97.475723757826202</c:v>
                </c:pt>
                <c:pt idx="112">
                  <c:v>99.965142706916794</c:v>
                </c:pt>
                <c:pt idx="113">
                  <c:v>102.679924907488</c:v>
                </c:pt>
                <c:pt idx="114">
                  <c:v>105.406254012297</c:v>
                </c:pt>
                <c:pt idx="115">
                  <c:v>108.14397515845801</c:v>
                </c:pt>
                <c:pt idx="116">
                  <c:v>110.892933184344</c:v>
                </c:pt>
                <c:pt idx="117">
                  <c:v>113.652972896435</c:v>
                </c:pt>
                <c:pt idx="118">
                  <c:v>116.423939311857</c:v>
                </c:pt>
                <c:pt idx="119">
                  <c:v>119.205677878081</c:v>
                </c:pt>
                <c:pt idx="120">
                  <c:v>121.998034671246</c:v>
                </c:pt>
                <c:pt idx="121">
                  <c:v>124.120289915643</c:v>
                </c:pt>
                <c:pt idx="122">
                  <c:v>126.245504883856</c:v>
                </c:pt>
                <c:pt idx="123">
                  <c:v>128.37369654976499</c:v>
                </c:pt>
                <c:pt idx="124">
                  <c:v>130.50487989169099</c:v>
                </c:pt>
                <c:pt idx="125">
                  <c:v>132.639067983844</c:v>
                </c:pt>
                <c:pt idx="126">
                  <c:v>134.77627208509799</c:v>
                </c:pt>
                <c:pt idx="127">
                  <c:v>136.916501725026</c:v>
                </c:pt>
                <c:pt idx="128">
                  <c:v>139.05976478712401</c:v>
                </c:pt>
                <c:pt idx="129">
                  <c:v>139.20505029525501</c:v>
                </c:pt>
                <c:pt idx="130">
                  <c:v>139.352027207931</c:v>
                </c:pt>
                <c:pt idx="131">
                  <c:v>139.508682883218</c:v>
                </c:pt>
                <c:pt idx="132">
                  <c:v>139.66776277472201</c:v>
                </c:pt>
                <c:pt idx="133">
                  <c:v>139.83333942968699</c:v>
                </c:pt>
                <c:pt idx="134">
                  <c:v>140.000187719877</c:v>
                </c:pt>
                <c:pt idx="135">
                  <c:v>140.177848066416</c:v>
                </c:pt>
                <c:pt idx="136">
                  <c:v>140.426292757341</c:v>
                </c:pt>
                <c:pt idx="137">
                  <c:v>140.60913474566999</c:v>
                </c:pt>
                <c:pt idx="138">
                  <c:v>140.795871406716</c:v>
                </c:pt>
                <c:pt idx="139">
                  <c:v>140.986049818872</c:v>
                </c:pt>
                <c:pt idx="140">
                  <c:v>141.08826639453699</c:v>
                </c:pt>
                <c:pt idx="141">
                  <c:v>141.28628395637</c:v>
                </c:pt>
                <c:pt idx="142">
                  <c:v>141.488658764951</c:v>
                </c:pt>
                <c:pt idx="143">
                  <c:v>141.694958174476</c:v>
                </c:pt>
                <c:pt idx="144">
                  <c:v>141.90459393212601</c:v>
                </c:pt>
                <c:pt idx="145">
                  <c:v>142.11702859870701</c:v>
                </c:pt>
                <c:pt idx="146">
                  <c:v>142.331799052061</c:v>
                </c:pt>
                <c:pt idx="147">
                  <c:v>142.54855498382</c:v>
                </c:pt>
                <c:pt idx="148">
                  <c:v>142.76701510708801</c:v>
                </c:pt>
                <c:pt idx="149">
                  <c:v>142.98695234047099</c:v>
                </c:pt>
                <c:pt idx="150">
                  <c:v>143.20818187839501</c:v>
                </c:pt>
                <c:pt idx="151">
                  <c:v>143.43055199232299</c:v>
                </c:pt>
                <c:pt idx="152">
                  <c:v>143.654060733221</c:v>
                </c:pt>
                <c:pt idx="153">
                  <c:v>143.88075802087599</c:v>
                </c:pt>
                <c:pt idx="154">
                  <c:v>144.11116962200501</c:v>
                </c:pt>
                <c:pt idx="155">
                  <c:v>144.34335448229601</c:v>
                </c:pt>
                <c:pt idx="156">
                  <c:v>144.57469154703901</c:v>
                </c:pt>
                <c:pt idx="157">
                  <c:v>144.807481324658</c:v>
                </c:pt>
                <c:pt idx="158">
                  <c:v>145.04143048263299</c:v>
                </c:pt>
                <c:pt idx="159">
                  <c:v>145.276252037669</c:v>
                </c:pt>
                <c:pt idx="160">
                  <c:v>145.511689807626</c:v>
                </c:pt>
                <c:pt idx="161">
                  <c:v>145.747537025398</c:v>
                </c:pt>
                <c:pt idx="162">
                  <c:v>145.983649018785</c:v>
                </c:pt>
                <c:pt idx="163">
                  <c:v>146.21994298399301</c:v>
                </c:pt>
                <c:pt idx="164">
                  <c:v>146.45639903804499</c:v>
                </c:pt>
                <c:pt idx="165">
                  <c:v>146.693051685993</c:v>
                </c:pt>
                <c:pt idx="166">
                  <c:v>146.93607015682099</c:v>
                </c:pt>
                <c:pt idx="167">
                  <c:v>147.17678574326001</c:v>
                </c:pt>
                <c:pt idx="168">
                  <c:v>147.419314346226</c:v>
                </c:pt>
                <c:pt idx="169">
                  <c:v>147.66333204725899</c:v>
                </c:pt>
                <c:pt idx="170">
                  <c:v>147.90866114367699</c:v>
                </c:pt>
                <c:pt idx="171">
                  <c:v>148.15518126885399</c:v>
                </c:pt>
                <c:pt idx="172">
                  <c:v>148.40280175325199</c:v>
                </c:pt>
                <c:pt idx="173">
                  <c:v>148.65144982098701</c:v>
                </c:pt>
                <c:pt idx="174">
                  <c:v>148.90106458773599</c:v>
                </c:pt>
                <c:pt idx="175">
                  <c:v>149.15159363929499</c:v>
                </c:pt>
                <c:pt idx="176">
                  <c:v>149.40299091511599</c:v>
                </c:pt>
                <c:pt idx="177">
                  <c:v>149.65521531551201</c:v>
                </c:pt>
                <c:pt idx="178">
                  <c:v>149.90822973910801</c:v>
                </c:pt>
                <c:pt idx="179">
                  <c:v>150.16200039033899</c:v>
                </c:pt>
                <c:pt idx="180">
                  <c:v>150.416496263981</c:v>
                </c:pt>
                <c:pt idx="181">
                  <c:v>150.67168874992899</c:v>
                </c:pt>
                <c:pt idx="182">
                  <c:v>150.92755132219901</c:v>
                </c:pt>
                <c:pt idx="183">
                  <c:v>151.18405928850399</c:v>
                </c:pt>
                <c:pt idx="184">
                  <c:v>151.441189584532</c:v>
                </c:pt>
                <c:pt idx="185">
                  <c:v>151.69892060195599</c:v>
                </c:pt>
                <c:pt idx="186">
                  <c:v>151.957232042523</c:v>
                </c:pt>
                <c:pt idx="187">
                  <c:v>152.221288903421</c:v>
                </c:pt>
                <c:pt idx="188">
                  <c:v>152.485185412438</c:v>
                </c:pt>
                <c:pt idx="189">
                  <c:v>152.748954324973</c:v>
                </c:pt>
                <c:pt idx="190">
                  <c:v>153.012627480384</c:v>
                </c:pt>
                <c:pt idx="191">
                  <c:v>153.27623555244</c:v>
                </c:pt>
                <c:pt idx="192">
                  <c:v>153.53980786428201</c:v>
                </c:pt>
                <c:pt idx="193">
                  <c:v>153.80337225763401</c:v>
                </c:pt>
                <c:pt idx="194">
                  <c:v>154.06695559216001</c:v>
                </c:pt>
                <c:pt idx="195">
                  <c:v>154.330581952632</c:v>
                </c:pt>
                <c:pt idx="196">
                  <c:v>154.59427383730699</c:v>
                </c:pt>
                <c:pt idx="197">
                  <c:v>154.85805216383801</c:v>
                </c:pt>
                <c:pt idx="198">
                  <c:v>155.12193629322499</c:v>
                </c:pt>
                <c:pt idx="199">
                  <c:v>155.38594406776201</c:v>
                </c:pt>
                <c:pt idx="200">
                  <c:v>155.65009185956899</c:v>
                </c:pt>
                <c:pt idx="201">
                  <c:v>155.914394626888</c:v>
                </c:pt>
                <c:pt idx="202">
                  <c:v>156.17886597581699</c:v>
                </c:pt>
                <c:pt idx="203">
                  <c:v>156.443518225563</c:v>
                </c:pt>
                <c:pt idx="204">
                  <c:v>156.70836247569</c:v>
                </c:pt>
                <c:pt idx="205">
                  <c:v>156.97340867409699</c:v>
                </c:pt>
                <c:pt idx="206">
                  <c:v>157.238665684766</c:v>
                </c:pt>
                <c:pt idx="207">
                  <c:v>157.50414135451101</c:v>
                </c:pt>
                <c:pt idx="208">
                  <c:v>157.769842578121</c:v>
                </c:pt>
                <c:pt idx="209">
                  <c:v>158.035775361486</c:v>
                </c:pt>
                <c:pt idx="210">
                  <c:v>158.30194714466401</c:v>
                </c:pt>
                <c:pt idx="211">
                  <c:v>158.56836249624101</c:v>
                </c:pt>
                <c:pt idx="212">
                  <c:v>158.83502524584901</c:v>
                </c:pt>
                <c:pt idx="213">
                  <c:v>159.10193853897701</c:v>
                </c:pt>
                <c:pt idx="214">
                  <c:v>159.36910488884999</c:v>
                </c:pt>
                <c:pt idx="215">
                  <c:v>159.63652622538001</c:v>
                </c:pt>
                <c:pt idx="216">
                  <c:v>159.904203941227</c:v>
                </c:pt>
                <c:pt idx="217">
                  <c:v>160.17213893507201</c:v>
                </c:pt>
                <c:pt idx="218">
                  <c:v>160.44033165214799</c:v>
                </c:pt>
                <c:pt idx="219">
                  <c:v>160.708782122174</c:v>
                </c:pt>
                <c:pt idx="220">
                  <c:v>160.97748999477099</c:v>
                </c:pt>
                <c:pt idx="221">
                  <c:v>161.24645457250401</c:v>
                </c:pt>
                <c:pt idx="222">
                  <c:v>161.51567484165801</c:v>
                </c:pt>
                <c:pt idx="223">
                  <c:v>161.78514950086301</c:v>
                </c:pt>
                <c:pt idx="224">
                  <c:v>162.05487698770801</c:v>
                </c:pt>
              </c:numCache>
            </c:numRef>
          </c:yVal>
          <c:smooth val="1"/>
        </c:ser>
        <c:ser>
          <c:idx val="10"/>
          <c:order val="10"/>
          <c:tx>
            <c:strRef>
              <c:f>dwtr_interior_warm!$H$1:$H$2</c:f>
              <c:strCache>
                <c:ptCount val="2"/>
                <c:pt idx="0">
                  <c:v>Warm</c:v>
                </c:pt>
                <c:pt idx="1">
                  <c:v>Channel Flowrate (cfs)</c:v>
                </c:pt>
              </c:strCache>
            </c:strRef>
          </c:tx>
          <c:spPr>
            <a:ln w="19050" cap="rnd">
              <a:solidFill>
                <a:schemeClr val="accent5">
                  <a:lumMod val="60000"/>
                </a:schemeClr>
              </a:solidFill>
              <a:round/>
            </a:ln>
            <a:effectLst/>
          </c:spPr>
          <c:marker>
            <c:symbol val="none"/>
          </c:marker>
          <c:xVal>
            <c:numRef>
              <c:f>dwtr_interior_warm!$A$3:$A$227</c:f>
              <c:numCache>
                <c:formatCode>General</c:formatCode>
                <c:ptCount val="2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37.25</c:v>
                </c:pt>
                <c:pt idx="130">
                  <c:v>37.5</c:v>
                </c:pt>
                <c:pt idx="131">
                  <c:v>37.75</c:v>
                </c:pt>
                <c:pt idx="132">
                  <c:v>38</c:v>
                </c:pt>
                <c:pt idx="133">
                  <c:v>38.25</c:v>
                </c:pt>
                <c:pt idx="134">
                  <c:v>38.5</c:v>
                </c:pt>
                <c:pt idx="135">
                  <c:v>38.75</c:v>
                </c:pt>
                <c:pt idx="136">
                  <c:v>39</c:v>
                </c:pt>
                <c:pt idx="137">
                  <c:v>39.25</c:v>
                </c:pt>
                <c:pt idx="138">
                  <c:v>39.5</c:v>
                </c:pt>
                <c:pt idx="139">
                  <c:v>39.75</c:v>
                </c:pt>
                <c:pt idx="140">
                  <c:v>40</c:v>
                </c:pt>
                <c:pt idx="141">
                  <c:v>40.25</c:v>
                </c:pt>
                <c:pt idx="142">
                  <c:v>40.5</c:v>
                </c:pt>
                <c:pt idx="143">
                  <c:v>40.75</c:v>
                </c:pt>
                <c:pt idx="144">
                  <c:v>41</c:v>
                </c:pt>
                <c:pt idx="145">
                  <c:v>41.25</c:v>
                </c:pt>
                <c:pt idx="146">
                  <c:v>41.5</c:v>
                </c:pt>
                <c:pt idx="147">
                  <c:v>41.75</c:v>
                </c:pt>
                <c:pt idx="148">
                  <c:v>42</c:v>
                </c:pt>
                <c:pt idx="149">
                  <c:v>42.25</c:v>
                </c:pt>
                <c:pt idx="150">
                  <c:v>42.5</c:v>
                </c:pt>
                <c:pt idx="151">
                  <c:v>42.75</c:v>
                </c:pt>
                <c:pt idx="152">
                  <c:v>43</c:v>
                </c:pt>
                <c:pt idx="153">
                  <c:v>43.25</c:v>
                </c:pt>
                <c:pt idx="154">
                  <c:v>43.5</c:v>
                </c:pt>
                <c:pt idx="155">
                  <c:v>43.75</c:v>
                </c:pt>
                <c:pt idx="156">
                  <c:v>44</c:v>
                </c:pt>
                <c:pt idx="157">
                  <c:v>44.25</c:v>
                </c:pt>
                <c:pt idx="158">
                  <c:v>44.5</c:v>
                </c:pt>
                <c:pt idx="159">
                  <c:v>44.75</c:v>
                </c:pt>
                <c:pt idx="160">
                  <c:v>45</c:v>
                </c:pt>
                <c:pt idx="161">
                  <c:v>45.25</c:v>
                </c:pt>
                <c:pt idx="162">
                  <c:v>45.5</c:v>
                </c:pt>
                <c:pt idx="163">
                  <c:v>45.75</c:v>
                </c:pt>
                <c:pt idx="164">
                  <c:v>46</c:v>
                </c:pt>
                <c:pt idx="165">
                  <c:v>46.25</c:v>
                </c:pt>
                <c:pt idx="166">
                  <c:v>46.5</c:v>
                </c:pt>
                <c:pt idx="167">
                  <c:v>46.75</c:v>
                </c:pt>
                <c:pt idx="168">
                  <c:v>47</c:v>
                </c:pt>
                <c:pt idx="169">
                  <c:v>47.25</c:v>
                </c:pt>
                <c:pt idx="170">
                  <c:v>47.5</c:v>
                </c:pt>
                <c:pt idx="171">
                  <c:v>47.75</c:v>
                </c:pt>
                <c:pt idx="172">
                  <c:v>48</c:v>
                </c:pt>
                <c:pt idx="173">
                  <c:v>48.25</c:v>
                </c:pt>
                <c:pt idx="174">
                  <c:v>48.5</c:v>
                </c:pt>
                <c:pt idx="175">
                  <c:v>48.75</c:v>
                </c:pt>
                <c:pt idx="176">
                  <c:v>49</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numCache>
            </c:numRef>
          </c:xVal>
          <c:yVal>
            <c:numRef>
              <c:f>dwtr_interior_warm!$H$3:$H$227</c:f>
              <c:numCache>
                <c:formatCode>General</c:formatCode>
                <c:ptCount val="225"/>
                <c:pt idx="0">
                  <c:v>12</c:v>
                </c:pt>
                <c:pt idx="1">
                  <c:v>12.4023946073633</c:v>
                </c:pt>
                <c:pt idx="2">
                  <c:v>12.818890721316601</c:v>
                </c:pt>
                <c:pt idx="3">
                  <c:v>13.2461935487517</c:v>
                </c:pt>
                <c:pt idx="4">
                  <c:v>13.682090896730299</c:v>
                </c:pt>
                <c:pt idx="5">
                  <c:v>14.1249839792826</c:v>
                </c:pt>
                <c:pt idx="6">
                  <c:v>14.574786964738699</c:v>
                </c:pt>
                <c:pt idx="7">
                  <c:v>15.0295099695952</c:v>
                </c:pt>
                <c:pt idx="8">
                  <c:v>15.488399926839501</c:v>
                </c:pt>
                <c:pt idx="9">
                  <c:v>15.9508415192107</c:v>
                </c:pt>
                <c:pt idx="10">
                  <c:v>16.3912837241981</c:v>
                </c:pt>
                <c:pt idx="11">
                  <c:v>16.811777938555799</c:v>
                </c:pt>
                <c:pt idx="12">
                  <c:v>17.214632651438599</c:v>
                </c:pt>
                <c:pt idx="13">
                  <c:v>17.602271946857801</c:v>
                </c:pt>
                <c:pt idx="14">
                  <c:v>17.977090181276399</c:v>
                </c:pt>
                <c:pt idx="15">
                  <c:v>18.341328123759599</c:v>
                </c:pt>
                <c:pt idx="16">
                  <c:v>18.696987743381399</c:v>
                </c:pt>
                <c:pt idx="17">
                  <c:v>18.8311406876844</c:v>
                </c:pt>
                <c:pt idx="18">
                  <c:v>18.953983971411901</c:v>
                </c:pt>
                <c:pt idx="19">
                  <c:v>19.067105461768399</c:v>
                </c:pt>
                <c:pt idx="20">
                  <c:v>19.170969836138401</c:v>
                </c:pt>
                <c:pt idx="21">
                  <c:v>19.269585297488199</c:v>
                </c:pt>
                <c:pt idx="22">
                  <c:v>19.364078901888298</c:v>
                </c:pt>
                <c:pt idx="23">
                  <c:v>19.455208485877801</c:v>
                </c:pt>
                <c:pt idx="24">
                  <c:v>19.543416142759899</c:v>
                </c:pt>
                <c:pt idx="25">
                  <c:v>19.596065203562699</c:v>
                </c:pt>
                <c:pt idx="26">
                  <c:v>19.653896821132101</c:v>
                </c:pt>
                <c:pt idx="27">
                  <c:v>19.721178680926599</c:v>
                </c:pt>
                <c:pt idx="28">
                  <c:v>19.798746326087699</c:v>
                </c:pt>
                <c:pt idx="29">
                  <c:v>19.8837660265872</c:v>
                </c:pt>
                <c:pt idx="30">
                  <c:v>19.974060641042399</c:v>
                </c:pt>
                <c:pt idx="31">
                  <c:v>20.069264929041399</c:v>
                </c:pt>
                <c:pt idx="32">
                  <c:v>20.1692330425597</c:v>
                </c:pt>
                <c:pt idx="33">
                  <c:v>20.292499809758301</c:v>
                </c:pt>
                <c:pt idx="34">
                  <c:v>20.432497318019301</c:v>
                </c:pt>
                <c:pt idx="35">
                  <c:v>20.5861447038173</c:v>
                </c:pt>
                <c:pt idx="36">
                  <c:v>20.751193955222401</c:v>
                </c:pt>
                <c:pt idx="37">
                  <c:v>20.9259076817536</c:v>
                </c:pt>
                <c:pt idx="38">
                  <c:v>21.1089081669558</c:v>
                </c:pt>
                <c:pt idx="39">
                  <c:v>21.299084113751501</c:v>
                </c:pt>
                <c:pt idx="40">
                  <c:v>21.495527327616202</c:v>
                </c:pt>
                <c:pt idx="41">
                  <c:v>21.765670774686001</c:v>
                </c:pt>
                <c:pt idx="42">
                  <c:v>22.0526426610359</c:v>
                </c:pt>
                <c:pt idx="43">
                  <c:v>22.354020816328699</c:v>
                </c:pt>
                <c:pt idx="44">
                  <c:v>22.667915429012002</c:v>
                </c:pt>
                <c:pt idx="45">
                  <c:v>22.9928203397636</c:v>
                </c:pt>
                <c:pt idx="46">
                  <c:v>23.327514329411901</c:v>
                </c:pt>
                <c:pt idx="47">
                  <c:v>23.670993059185001</c:v>
                </c:pt>
                <c:pt idx="48">
                  <c:v>24.0224206541264</c:v>
                </c:pt>
                <c:pt idx="49">
                  <c:v>24.396885295300901</c:v>
                </c:pt>
                <c:pt idx="50">
                  <c:v>24.7875540580422</c:v>
                </c:pt>
                <c:pt idx="51">
                  <c:v>25.192684791987201</c:v>
                </c:pt>
                <c:pt idx="52">
                  <c:v>25.610851257337998</c:v>
                </c:pt>
                <c:pt idx="53">
                  <c:v>26.040869096773001</c:v>
                </c:pt>
                <c:pt idx="54">
                  <c:v>26.4817428970353</c:v>
                </c:pt>
                <c:pt idx="55">
                  <c:v>26.932627355081099</c:v>
                </c:pt>
                <c:pt idx="56">
                  <c:v>27.392798165488699</c:v>
                </c:pt>
                <c:pt idx="57">
                  <c:v>27.909201288801999</c:v>
                </c:pt>
                <c:pt idx="58">
                  <c:v>28.442378249811402</c:v>
                </c:pt>
                <c:pt idx="59">
                  <c:v>28.990933440558798</c:v>
                </c:pt>
                <c:pt idx="60">
                  <c:v>29.553686733055901</c:v>
                </c:pt>
                <c:pt idx="61">
                  <c:v>30.129629352310999</c:v>
                </c:pt>
                <c:pt idx="62">
                  <c:v>30.717890842963602</c:v>
                </c:pt>
                <c:pt idx="63">
                  <c:v>31.317713862078499</c:v>
                </c:pt>
                <c:pt idx="64">
                  <c:v>31.9284346206063</c:v>
                </c:pt>
                <c:pt idx="65">
                  <c:v>32.581853053563201</c:v>
                </c:pt>
                <c:pt idx="66">
                  <c:v>33.252593284418403</c:v>
                </c:pt>
                <c:pt idx="67">
                  <c:v>33.939487531048002</c:v>
                </c:pt>
                <c:pt idx="68">
                  <c:v>34.641520842737798</c:v>
                </c:pt>
                <c:pt idx="69">
                  <c:v>35.357803811043802</c:v>
                </c:pt>
                <c:pt idx="70">
                  <c:v>36.087551317221397</c:v>
                </c:pt>
                <c:pt idx="71">
                  <c:v>36.830065742234197</c:v>
                </c:pt>
                <c:pt idx="72">
                  <c:v>37.584723532731701</c:v>
                </c:pt>
                <c:pt idx="73">
                  <c:v>38.407892067172099</c:v>
                </c:pt>
                <c:pt idx="74">
                  <c:v>39.249330664468502</c:v>
                </c:pt>
                <c:pt idx="75">
                  <c:v>40.107982488328098</c:v>
                </c:pt>
                <c:pt idx="76">
                  <c:v>40.982909495165899</c:v>
                </c:pt>
                <c:pt idx="77">
                  <c:v>41.873273616044997</c:v>
                </c:pt>
                <c:pt idx="78">
                  <c:v>42.778321681896102</c:v>
                </c:pt>
                <c:pt idx="79">
                  <c:v>43.697373208031799</c:v>
                </c:pt>
                <c:pt idx="80">
                  <c:v>44.629810392893603</c:v>
                </c:pt>
                <c:pt idx="81">
                  <c:v>45.575069852846198</c:v>
                </c:pt>
                <c:pt idx="82">
                  <c:v>46.537184724206199</c:v>
                </c:pt>
                <c:pt idx="83">
                  <c:v>47.515322861933697</c:v>
                </c:pt>
                <c:pt idx="84">
                  <c:v>48.508730737179398</c:v>
                </c:pt>
                <c:pt idx="85">
                  <c:v>49.516722746573102</c:v>
                </c:pt>
                <c:pt idx="86">
                  <c:v>50.5386723517083</c:v>
                </c:pt>
                <c:pt idx="87">
                  <c:v>51.574004677197898</c:v>
                </c:pt>
                <c:pt idx="88">
                  <c:v>52.622190282143002</c:v>
                </c:pt>
                <c:pt idx="89">
                  <c:v>54.006839245465002</c:v>
                </c:pt>
                <c:pt idx="90">
                  <c:v>55.414539111754202</c:v>
                </c:pt>
                <c:pt idx="91">
                  <c:v>56.844164919616503</c:v>
                </c:pt>
                <c:pt idx="92">
                  <c:v>58.294689325126697</c:v>
                </c:pt>
                <c:pt idx="93">
                  <c:v>59.765169923199601</c:v>
                </c:pt>
                <c:pt idx="94">
                  <c:v>61.254738732308198</c:v>
                </c:pt>
                <c:pt idx="95">
                  <c:v>62.762593394514198</c:v>
                </c:pt>
                <c:pt idx="96">
                  <c:v>64.287989750146906</c:v>
                </c:pt>
                <c:pt idx="97">
                  <c:v>66.226063536222398</c:v>
                </c:pt>
                <c:pt idx="98">
                  <c:v>68.195740270356495</c:v>
                </c:pt>
                <c:pt idx="99">
                  <c:v>70.195415341931806</c:v>
                </c:pt>
                <c:pt idx="100">
                  <c:v>72.223617631183899</c:v>
                </c:pt>
                <c:pt idx="101">
                  <c:v>74.278992674254994</c:v>
                </c:pt>
                <c:pt idx="102">
                  <c:v>76.360288706360507</c:v>
                </c:pt>
                <c:pt idx="103">
                  <c:v>78.466344976600695</c:v>
                </c:pt>
                <c:pt idx="104">
                  <c:v>80.596081876319104</c:v>
                </c:pt>
                <c:pt idx="105">
                  <c:v>82.943960946259907</c:v>
                </c:pt>
                <c:pt idx="106">
                  <c:v>85.314283477481894</c:v>
                </c:pt>
                <c:pt idx="107">
                  <c:v>87.706242294964895</c:v>
                </c:pt>
                <c:pt idx="108">
                  <c:v>90.119072849146804</c:v>
                </c:pt>
                <c:pt idx="109">
                  <c:v>92.552050009225695</c:v>
                </c:pt>
                <c:pt idx="110">
                  <c:v>95.0044851886354</c:v>
                </c:pt>
                <c:pt idx="111">
                  <c:v>97.475723757826202</c:v>
                </c:pt>
                <c:pt idx="112">
                  <c:v>99.965142706916794</c:v>
                </c:pt>
                <c:pt idx="113">
                  <c:v>102.679924907488</c:v>
                </c:pt>
                <c:pt idx="114">
                  <c:v>105.406254012297</c:v>
                </c:pt>
                <c:pt idx="115">
                  <c:v>108.14397515845801</c:v>
                </c:pt>
                <c:pt idx="116">
                  <c:v>110.892933184344</c:v>
                </c:pt>
                <c:pt idx="117">
                  <c:v>113.652972896435</c:v>
                </c:pt>
                <c:pt idx="118">
                  <c:v>116.423939311857</c:v>
                </c:pt>
                <c:pt idx="119">
                  <c:v>119.205677878081</c:v>
                </c:pt>
                <c:pt idx="120">
                  <c:v>121.998034671246</c:v>
                </c:pt>
                <c:pt idx="121">
                  <c:v>124.120289915643</c:v>
                </c:pt>
                <c:pt idx="122">
                  <c:v>126.245504883856</c:v>
                </c:pt>
                <c:pt idx="123">
                  <c:v>128.37369654976499</c:v>
                </c:pt>
                <c:pt idx="124">
                  <c:v>130.50487989169099</c:v>
                </c:pt>
                <c:pt idx="125">
                  <c:v>132.639067983844</c:v>
                </c:pt>
                <c:pt idx="126">
                  <c:v>134.77627208509799</c:v>
                </c:pt>
                <c:pt idx="127">
                  <c:v>136.916501725026</c:v>
                </c:pt>
                <c:pt idx="128">
                  <c:v>139.05976478712401</c:v>
                </c:pt>
                <c:pt idx="129">
                  <c:v>142.30901959692099</c:v>
                </c:pt>
                <c:pt idx="130">
                  <c:v>145.559387971212</c:v>
                </c:pt>
                <c:pt idx="131">
                  <c:v>148.81083251592699</c:v>
                </c:pt>
                <c:pt idx="132">
                  <c:v>152.063318598487</c:v>
                </c:pt>
                <c:pt idx="133">
                  <c:v>155.31681408421099</c:v>
                </c:pt>
                <c:pt idx="134">
                  <c:v>158.57128910321899</c:v>
                </c:pt>
                <c:pt idx="135">
                  <c:v>161.82671584369101</c:v>
                </c:pt>
                <c:pt idx="136">
                  <c:v>165.08306836801799</c:v>
                </c:pt>
                <c:pt idx="137">
                  <c:v>168.34032244887399</c:v>
                </c:pt>
                <c:pt idx="138">
                  <c:v>171.59845542269599</c:v>
                </c:pt>
                <c:pt idx="139">
                  <c:v>174.85744605840401</c:v>
                </c:pt>
                <c:pt idx="140">
                  <c:v>178.11727443951</c:v>
                </c:pt>
                <c:pt idx="141">
                  <c:v>181.37792185801499</c:v>
                </c:pt>
                <c:pt idx="142">
                  <c:v>184.639370718724</c:v>
                </c:pt>
                <c:pt idx="143">
                  <c:v>187.90160445276501</c:v>
                </c:pt>
                <c:pt idx="144">
                  <c:v>191.16460743929599</c:v>
                </c:pt>
                <c:pt idx="145">
                  <c:v>194.44304840021101</c:v>
                </c:pt>
                <c:pt idx="146">
                  <c:v>197.72208853547301</c:v>
                </c:pt>
                <c:pt idx="147">
                  <c:v>201.00172030480499</c:v>
                </c:pt>
                <c:pt idx="148">
                  <c:v>204.281936557222</c:v>
                </c:pt>
                <c:pt idx="149">
                  <c:v>207.56273050420899</c:v>
                </c:pt>
                <c:pt idx="150">
                  <c:v>210.84409569514199</c:v>
                </c:pt>
                <c:pt idx="151">
                  <c:v>214.12602599474999</c:v>
                </c:pt>
                <c:pt idx="152">
                  <c:v>217.40851556240401</c:v>
                </c:pt>
                <c:pt idx="153">
                  <c:v>220.691558833073</c:v>
                </c:pt>
                <c:pt idx="154">
                  <c:v>223.97515049977301</c:v>
                </c:pt>
                <c:pt idx="155">
                  <c:v>227.25928549739001</c:v>
                </c:pt>
                <c:pt idx="156">
                  <c:v>230.54395898773299</c:v>
                </c:pt>
                <c:pt idx="157">
                  <c:v>233.82916634572101</c:v>
                </c:pt>
                <c:pt idx="158">
                  <c:v>237.11490314659699</c:v>
                </c:pt>
                <c:pt idx="159">
                  <c:v>240.401165154072</c:v>
                </c:pt>
                <c:pt idx="160">
                  <c:v>243.68794830933999</c:v>
                </c:pt>
                <c:pt idx="161">
                  <c:v>246.975248720861</c:v>
                </c:pt>
                <c:pt idx="162">
                  <c:v>250.263136713775</c:v>
                </c:pt>
                <c:pt idx="163">
                  <c:v>253.55160641773901</c:v>
                </c:pt>
                <c:pt idx="164">
                  <c:v>256.84065220232799</c:v>
                </c:pt>
                <c:pt idx="165">
                  <c:v>260.13026866377999</c:v>
                </c:pt>
                <c:pt idx="166">
                  <c:v>263.420450612651</c:v>
                </c:pt>
                <c:pt idx="167">
                  <c:v>266.71119306227899</c:v>
                </c:pt>
                <c:pt idx="168">
                  <c:v>270.00249121802199</c:v>
                </c:pt>
                <c:pt idx="169">
                  <c:v>273.29434046718501</c:v>
                </c:pt>
                <c:pt idx="170">
                  <c:v>276.58673636959799</c:v>
                </c:pt>
                <c:pt idx="171">
                  <c:v>279.87967464879199</c:v>
                </c:pt>
                <c:pt idx="172">
                  <c:v>283.17315118372602</c:v>
                </c:pt>
                <c:pt idx="173">
                  <c:v>286.46716200102901</c:v>
                </c:pt>
                <c:pt idx="174">
                  <c:v>289.76170326771302</c:v>
                </c:pt>
                <c:pt idx="175">
                  <c:v>293.056771284332</c:v>
                </c:pt>
                <c:pt idx="176">
                  <c:v>296.35236247854198</c:v>
                </c:pt>
                <c:pt idx="177">
                  <c:v>299.66322225607502</c:v>
                </c:pt>
                <c:pt idx="178">
                  <c:v>302.97457017867902</c:v>
                </c:pt>
                <c:pt idx="179">
                  <c:v>306.28640379723703</c:v>
                </c:pt>
                <c:pt idx="180">
                  <c:v>309.59872074002197</c:v>
                </c:pt>
                <c:pt idx="181">
                  <c:v>312.91151870917798</c:v>
                </c:pt>
                <c:pt idx="182">
                  <c:v>316.22479547740301</c:v>
                </c:pt>
                <c:pt idx="183">
                  <c:v>319.53854888481499</c:v>
                </c:pt>
                <c:pt idx="184">
                  <c:v>322.85277683598702</c:v>
                </c:pt>
                <c:pt idx="185">
                  <c:v>326.16747729714302</c:v>
                </c:pt>
                <c:pt idx="186">
                  <c:v>329.48264829350302</c:v>
                </c:pt>
                <c:pt idx="187">
                  <c:v>332.79828790677101</c:v>
                </c:pt>
                <c:pt idx="188">
                  <c:v>336.11439427275201</c:v>
                </c:pt>
                <c:pt idx="189">
                  <c:v>339.43096557909502</c:v>
                </c:pt>
                <c:pt idx="190">
                  <c:v>342.74800006315098</c:v>
                </c:pt>
                <c:pt idx="191">
                  <c:v>346.065496009936</c:v>
                </c:pt>
                <c:pt idx="192">
                  <c:v>349.38345175020498</c:v>
                </c:pt>
                <c:pt idx="193">
                  <c:v>352.70186565861297</c:v>
                </c:pt>
                <c:pt idx="194">
                  <c:v>356.02068563511801</c:v>
                </c:pt>
                <c:pt idx="195">
                  <c:v>359.33991121839102</c:v>
                </c:pt>
                <c:pt idx="196">
                  <c:v>362.65954195366601</c:v>
                </c:pt>
                <c:pt idx="197">
                  <c:v>365.97957739249301</c:v>
                </c:pt>
                <c:pt idx="198">
                  <c:v>369.30001709250598</c:v>
                </c:pt>
                <c:pt idx="199">
                  <c:v>372.620860617201</c:v>
                </c:pt>
                <c:pt idx="200">
                  <c:v>375.94210753572401</c:v>
                </c:pt>
                <c:pt idx="201">
                  <c:v>379.26375742267197</c:v>
                </c:pt>
                <c:pt idx="202">
                  <c:v>382.58580985789598</c:v>
                </c:pt>
                <c:pt idx="203">
                  <c:v>385.90826442631999</c:v>
                </c:pt>
                <c:pt idx="204">
                  <c:v>389.23112071776598</c:v>
                </c:pt>
                <c:pt idx="205">
                  <c:v>392.554378326782</c:v>
                </c:pt>
                <c:pt idx="206">
                  <c:v>395.878036852484</c:v>
                </c:pt>
                <c:pt idx="207">
                  <c:v>399.20209589840101</c:v>
                </c:pt>
                <c:pt idx="208">
                  <c:v>402.52655507233197</c:v>
                </c:pt>
                <c:pt idx="209">
                  <c:v>405.86622232482301</c:v>
                </c:pt>
                <c:pt idx="210">
                  <c:v>409.20631259477</c:v>
                </c:pt>
                <c:pt idx="211">
                  <c:v>412.54682510645301</c:v>
                </c:pt>
                <c:pt idx="212">
                  <c:v>415.887759098169</c:v>
                </c:pt>
                <c:pt idx="213">
                  <c:v>419.22911382176198</c:v>
                </c:pt>
                <c:pt idx="214">
                  <c:v>422.57088854217699</c:v>
                </c:pt>
                <c:pt idx="215">
                  <c:v>425.91308253703102</c:v>
                </c:pt>
                <c:pt idx="216">
                  <c:v>429.25569509620101</c:v>
                </c:pt>
                <c:pt idx="217">
                  <c:v>432.598725521429</c:v>
                </c:pt>
                <c:pt idx="218">
                  <c:v>435.94217312593997</c:v>
                </c:pt>
                <c:pt idx="219">
                  <c:v>439.28603723408298</c:v>
                </c:pt>
                <c:pt idx="220">
                  <c:v>442.63031718097699</c:v>
                </c:pt>
                <c:pt idx="221">
                  <c:v>445.97501231217899</c:v>
                </c:pt>
                <c:pt idx="222">
                  <c:v>449.32012198335599</c:v>
                </c:pt>
                <c:pt idx="223">
                  <c:v>452.66564555997797</c:v>
                </c:pt>
                <c:pt idx="224">
                  <c:v>456.01158241702097</c:v>
                </c:pt>
              </c:numCache>
            </c:numRef>
          </c:yVal>
          <c:smooth val="1"/>
        </c:ser>
        <c:dLbls>
          <c:showLegendKey val="0"/>
          <c:showVal val="0"/>
          <c:showCatName val="0"/>
          <c:showSerName val="0"/>
          <c:showPercent val="0"/>
          <c:showBubbleSize val="0"/>
        </c:dLbls>
        <c:axId val="461498832"/>
        <c:axId val="461501576"/>
      </c:scatterChart>
      <c:valAx>
        <c:axId val="461500400"/>
        <c:scaling>
          <c:orientation val="minMax"/>
          <c:max val="1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Station (ft)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1500792"/>
        <c:crosses val="autoZero"/>
        <c:crossBetween val="midCat"/>
      </c:valAx>
      <c:valAx>
        <c:axId val="46150079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Distance (ft) / Veloctiy (fps)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out"/>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1500400"/>
        <c:crosses val="autoZero"/>
        <c:crossBetween val="midCat"/>
        <c:minorUnit val="1"/>
      </c:valAx>
      <c:valAx>
        <c:axId val="461501576"/>
        <c:scaling>
          <c:orientation val="minMax"/>
          <c:max val="60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Channel Flow Rate (cfs)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1498832"/>
        <c:crosses val="max"/>
        <c:crossBetween val="midCat"/>
      </c:valAx>
      <c:valAx>
        <c:axId val="461498832"/>
        <c:scaling>
          <c:orientation val="minMax"/>
        </c:scaling>
        <c:delete val="1"/>
        <c:axPos val="t"/>
        <c:numFmt formatCode="General" sourceLinked="1"/>
        <c:majorTickMark val="out"/>
        <c:minorTickMark val="none"/>
        <c:tickLblPos val="nextTo"/>
        <c:crossAx val="461501576"/>
        <c:crosses val="max"/>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Interior Collection Channel</a:t>
            </a:r>
            <a:r>
              <a:rPr lang="en-US" baseline="0"/>
              <a:t> Profiles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5"/>
          <c:order val="0"/>
          <c:tx>
            <c:strRef>
              <c:f>dwtr_interior_secondary!$G$2</c:f>
              <c:strCache>
                <c:ptCount val="1"/>
                <c:pt idx="0">
                  <c:v>Channel Width (ft)</c:v>
                </c:pt>
              </c:strCache>
            </c:strRef>
          </c:tx>
          <c:spPr>
            <a:ln w="19050" cap="rnd">
              <a:solidFill>
                <a:schemeClr val="accent6"/>
              </a:solidFill>
              <a:round/>
            </a:ln>
            <a:effectLst/>
          </c:spPr>
          <c:marker>
            <c:symbol val="none"/>
          </c:marker>
          <c:xVal>
            <c:numRef>
              <c:f>dwtr_interior_secondary!$A$3:$A$227</c:f>
              <c:numCache>
                <c:formatCode>General</c:formatCode>
                <c:ptCount val="2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37.25</c:v>
                </c:pt>
                <c:pt idx="130">
                  <c:v>37.5</c:v>
                </c:pt>
                <c:pt idx="131">
                  <c:v>37.75</c:v>
                </c:pt>
                <c:pt idx="132">
                  <c:v>38</c:v>
                </c:pt>
                <c:pt idx="133">
                  <c:v>38.25</c:v>
                </c:pt>
                <c:pt idx="134">
                  <c:v>38.5</c:v>
                </c:pt>
                <c:pt idx="135">
                  <c:v>38.75</c:v>
                </c:pt>
                <c:pt idx="136">
                  <c:v>39</c:v>
                </c:pt>
                <c:pt idx="137">
                  <c:v>39.25</c:v>
                </c:pt>
                <c:pt idx="138">
                  <c:v>39.5</c:v>
                </c:pt>
                <c:pt idx="139">
                  <c:v>39.75</c:v>
                </c:pt>
                <c:pt idx="140">
                  <c:v>40</c:v>
                </c:pt>
                <c:pt idx="141">
                  <c:v>40.25</c:v>
                </c:pt>
                <c:pt idx="142">
                  <c:v>40.5</c:v>
                </c:pt>
                <c:pt idx="143">
                  <c:v>40.75</c:v>
                </c:pt>
                <c:pt idx="144">
                  <c:v>41</c:v>
                </c:pt>
                <c:pt idx="145">
                  <c:v>41.25</c:v>
                </c:pt>
                <c:pt idx="146">
                  <c:v>41.5</c:v>
                </c:pt>
                <c:pt idx="147">
                  <c:v>41.75</c:v>
                </c:pt>
                <c:pt idx="148">
                  <c:v>42</c:v>
                </c:pt>
                <c:pt idx="149">
                  <c:v>42.25</c:v>
                </c:pt>
                <c:pt idx="150">
                  <c:v>42.5</c:v>
                </c:pt>
                <c:pt idx="151">
                  <c:v>42.75</c:v>
                </c:pt>
                <c:pt idx="152">
                  <c:v>43</c:v>
                </c:pt>
                <c:pt idx="153">
                  <c:v>43.25</c:v>
                </c:pt>
                <c:pt idx="154">
                  <c:v>43.5</c:v>
                </c:pt>
                <c:pt idx="155">
                  <c:v>43.75</c:v>
                </c:pt>
                <c:pt idx="156">
                  <c:v>44</c:v>
                </c:pt>
                <c:pt idx="157">
                  <c:v>44.25</c:v>
                </c:pt>
                <c:pt idx="158">
                  <c:v>44.5</c:v>
                </c:pt>
                <c:pt idx="159">
                  <c:v>44.75</c:v>
                </c:pt>
                <c:pt idx="160">
                  <c:v>45</c:v>
                </c:pt>
                <c:pt idx="161">
                  <c:v>45.25</c:v>
                </c:pt>
                <c:pt idx="162">
                  <c:v>45.5</c:v>
                </c:pt>
                <c:pt idx="163">
                  <c:v>45.75</c:v>
                </c:pt>
                <c:pt idx="164">
                  <c:v>46</c:v>
                </c:pt>
                <c:pt idx="165">
                  <c:v>46.25</c:v>
                </c:pt>
                <c:pt idx="166">
                  <c:v>46.5</c:v>
                </c:pt>
                <c:pt idx="167">
                  <c:v>46.75</c:v>
                </c:pt>
                <c:pt idx="168">
                  <c:v>47</c:v>
                </c:pt>
                <c:pt idx="169">
                  <c:v>47.25</c:v>
                </c:pt>
                <c:pt idx="170">
                  <c:v>47.5</c:v>
                </c:pt>
                <c:pt idx="171">
                  <c:v>47.75</c:v>
                </c:pt>
                <c:pt idx="172">
                  <c:v>48</c:v>
                </c:pt>
                <c:pt idx="173">
                  <c:v>48.25</c:v>
                </c:pt>
                <c:pt idx="174">
                  <c:v>48.5</c:v>
                </c:pt>
                <c:pt idx="175">
                  <c:v>48.75</c:v>
                </c:pt>
                <c:pt idx="176">
                  <c:v>49</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numCache>
            </c:numRef>
          </c:xVal>
          <c:yVal>
            <c:numRef>
              <c:f>dwtr_interior_secondary!$G$3:$G$227</c:f>
              <c:numCache>
                <c:formatCode>General</c:formatCode>
                <c:ptCount val="22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1.00125</c:v>
                </c:pt>
                <c:pt idx="18">
                  <c:v>1.0024999999999999</c:v>
                </c:pt>
                <c:pt idx="19">
                  <c:v>1.0037499999999999</c:v>
                </c:pt>
                <c:pt idx="20">
                  <c:v>1.0049999999999999</c:v>
                </c:pt>
                <c:pt idx="21">
                  <c:v>1.0062500000000001</c:v>
                </c:pt>
                <c:pt idx="22">
                  <c:v>1.0075000000000001</c:v>
                </c:pt>
                <c:pt idx="23">
                  <c:v>1.00875</c:v>
                </c:pt>
                <c:pt idx="24">
                  <c:v>1.01</c:v>
                </c:pt>
                <c:pt idx="25">
                  <c:v>1.0125</c:v>
                </c:pt>
                <c:pt idx="26">
                  <c:v>1.0149999999999999</c:v>
                </c:pt>
                <c:pt idx="27">
                  <c:v>1.0175000000000001</c:v>
                </c:pt>
                <c:pt idx="28">
                  <c:v>1.02</c:v>
                </c:pt>
                <c:pt idx="29">
                  <c:v>1.0225</c:v>
                </c:pt>
                <c:pt idx="30">
                  <c:v>1.0249999999999999</c:v>
                </c:pt>
                <c:pt idx="31">
                  <c:v>1.0275000000000001</c:v>
                </c:pt>
                <c:pt idx="32">
                  <c:v>1.03</c:v>
                </c:pt>
                <c:pt idx="33">
                  <c:v>1.0337499999999999</c:v>
                </c:pt>
                <c:pt idx="34">
                  <c:v>1.0375000000000001</c:v>
                </c:pt>
                <c:pt idx="35">
                  <c:v>1.04125</c:v>
                </c:pt>
                <c:pt idx="36">
                  <c:v>1.0449999999999999</c:v>
                </c:pt>
                <c:pt idx="37">
                  <c:v>1.0487500000000001</c:v>
                </c:pt>
                <c:pt idx="38">
                  <c:v>1.0525</c:v>
                </c:pt>
                <c:pt idx="39">
                  <c:v>1.0562499999999999</c:v>
                </c:pt>
                <c:pt idx="40">
                  <c:v>1.06</c:v>
                </c:pt>
                <c:pt idx="41">
                  <c:v>1.0662499999999999</c:v>
                </c:pt>
                <c:pt idx="42">
                  <c:v>1.0725</c:v>
                </c:pt>
                <c:pt idx="43">
                  <c:v>1.0787500000000001</c:v>
                </c:pt>
                <c:pt idx="44">
                  <c:v>1.085</c:v>
                </c:pt>
                <c:pt idx="45">
                  <c:v>1.0912500000000001</c:v>
                </c:pt>
                <c:pt idx="46">
                  <c:v>1.0974999999999999</c:v>
                </c:pt>
                <c:pt idx="47">
                  <c:v>1.10375</c:v>
                </c:pt>
                <c:pt idx="48">
                  <c:v>1.1100000000000001</c:v>
                </c:pt>
                <c:pt idx="49">
                  <c:v>1.1187499999999999</c:v>
                </c:pt>
                <c:pt idx="50">
                  <c:v>1.1274999999999999</c:v>
                </c:pt>
                <c:pt idx="51">
                  <c:v>1.13625</c:v>
                </c:pt>
                <c:pt idx="52">
                  <c:v>1.145</c:v>
                </c:pt>
                <c:pt idx="53">
                  <c:v>1.1537500000000001</c:v>
                </c:pt>
                <c:pt idx="54">
                  <c:v>1.1625000000000001</c:v>
                </c:pt>
                <c:pt idx="55">
                  <c:v>1.1712499999999999</c:v>
                </c:pt>
                <c:pt idx="56">
                  <c:v>1.18</c:v>
                </c:pt>
                <c:pt idx="57">
                  <c:v>1.1912499999999999</c:v>
                </c:pt>
                <c:pt idx="58">
                  <c:v>1.2024999999999999</c:v>
                </c:pt>
                <c:pt idx="59">
                  <c:v>1.2137500000000001</c:v>
                </c:pt>
                <c:pt idx="60">
                  <c:v>1.2250000000000001</c:v>
                </c:pt>
                <c:pt idx="61">
                  <c:v>1.2362500000000001</c:v>
                </c:pt>
                <c:pt idx="62">
                  <c:v>1.2475000000000001</c:v>
                </c:pt>
                <c:pt idx="63">
                  <c:v>1.25875</c:v>
                </c:pt>
                <c:pt idx="64">
                  <c:v>1.27</c:v>
                </c:pt>
                <c:pt idx="65">
                  <c:v>1.2837499999999999</c:v>
                </c:pt>
                <c:pt idx="66">
                  <c:v>1.2975000000000001</c:v>
                </c:pt>
                <c:pt idx="67">
                  <c:v>1.31125</c:v>
                </c:pt>
                <c:pt idx="68">
                  <c:v>1.325</c:v>
                </c:pt>
                <c:pt idx="69">
                  <c:v>1.3387500000000001</c:v>
                </c:pt>
                <c:pt idx="70">
                  <c:v>1.3525</c:v>
                </c:pt>
                <c:pt idx="71">
                  <c:v>1.36625</c:v>
                </c:pt>
                <c:pt idx="72">
                  <c:v>1.38</c:v>
                </c:pt>
                <c:pt idx="73">
                  <c:v>1.39625</c:v>
                </c:pt>
                <c:pt idx="74">
                  <c:v>1.4125000000000001</c:v>
                </c:pt>
                <c:pt idx="75">
                  <c:v>1.42875</c:v>
                </c:pt>
                <c:pt idx="76">
                  <c:v>1.4450000000000001</c:v>
                </c:pt>
                <c:pt idx="77">
                  <c:v>1.4612499999999999</c:v>
                </c:pt>
                <c:pt idx="78">
                  <c:v>1.4775</c:v>
                </c:pt>
                <c:pt idx="79">
                  <c:v>1.4937499999999999</c:v>
                </c:pt>
                <c:pt idx="80">
                  <c:v>1.51</c:v>
                </c:pt>
                <c:pt idx="81">
                  <c:v>1.53125</c:v>
                </c:pt>
                <c:pt idx="82">
                  <c:v>1.5525</c:v>
                </c:pt>
                <c:pt idx="83">
                  <c:v>1.57375</c:v>
                </c:pt>
                <c:pt idx="84">
                  <c:v>1.595</c:v>
                </c:pt>
                <c:pt idx="85">
                  <c:v>1.61625</c:v>
                </c:pt>
                <c:pt idx="86">
                  <c:v>1.6375</c:v>
                </c:pt>
                <c:pt idx="87">
                  <c:v>1.6587499999999999</c:v>
                </c:pt>
                <c:pt idx="88">
                  <c:v>1.68</c:v>
                </c:pt>
                <c:pt idx="89">
                  <c:v>1.70625</c:v>
                </c:pt>
                <c:pt idx="90">
                  <c:v>1.7324999999999999</c:v>
                </c:pt>
                <c:pt idx="91">
                  <c:v>1.75875</c:v>
                </c:pt>
                <c:pt idx="92">
                  <c:v>1.7849999999999999</c:v>
                </c:pt>
                <c:pt idx="93">
                  <c:v>1.81125</c:v>
                </c:pt>
                <c:pt idx="94">
                  <c:v>1.8374999999999999</c:v>
                </c:pt>
                <c:pt idx="95">
                  <c:v>1.86375</c:v>
                </c:pt>
                <c:pt idx="96">
                  <c:v>1.89</c:v>
                </c:pt>
                <c:pt idx="97">
                  <c:v>1.92875</c:v>
                </c:pt>
                <c:pt idx="98">
                  <c:v>1.9675</c:v>
                </c:pt>
                <c:pt idx="99">
                  <c:v>2.0062500000000001</c:v>
                </c:pt>
                <c:pt idx="100">
                  <c:v>2.0449999999999999</c:v>
                </c:pt>
                <c:pt idx="101">
                  <c:v>2.0837500000000002</c:v>
                </c:pt>
                <c:pt idx="102">
                  <c:v>2.1225000000000001</c:v>
                </c:pt>
                <c:pt idx="103">
                  <c:v>2.1612499999999999</c:v>
                </c:pt>
                <c:pt idx="104">
                  <c:v>2.2000000000000002</c:v>
                </c:pt>
                <c:pt idx="105">
                  <c:v>2.2374999999999998</c:v>
                </c:pt>
                <c:pt idx="106">
                  <c:v>2.2749999999999999</c:v>
                </c:pt>
                <c:pt idx="107">
                  <c:v>2.3125</c:v>
                </c:pt>
                <c:pt idx="108">
                  <c:v>2.35</c:v>
                </c:pt>
                <c:pt idx="109">
                  <c:v>2.3875000000000002</c:v>
                </c:pt>
                <c:pt idx="110">
                  <c:v>2.4249999999999998</c:v>
                </c:pt>
                <c:pt idx="111">
                  <c:v>2.4624999999999999</c:v>
                </c:pt>
                <c:pt idx="112">
                  <c:v>2.5</c:v>
                </c:pt>
                <c:pt idx="113">
                  <c:v>2.5375000000000001</c:v>
                </c:pt>
                <c:pt idx="114">
                  <c:v>2.5750000000000002</c:v>
                </c:pt>
                <c:pt idx="115">
                  <c:v>2.6124999999999998</c:v>
                </c:pt>
                <c:pt idx="116">
                  <c:v>2.65</c:v>
                </c:pt>
                <c:pt idx="117">
                  <c:v>2.6875</c:v>
                </c:pt>
                <c:pt idx="118">
                  <c:v>2.7250000000000001</c:v>
                </c:pt>
                <c:pt idx="119">
                  <c:v>2.7625000000000002</c:v>
                </c:pt>
                <c:pt idx="120">
                  <c:v>2.8</c:v>
                </c:pt>
                <c:pt idx="121">
                  <c:v>2.8250000000000002</c:v>
                </c:pt>
                <c:pt idx="122">
                  <c:v>2.85</c:v>
                </c:pt>
                <c:pt idx="123">
                  <c:v>2.875</c:v>
                </c:pt>
                <c:pt idx="124">
                  <c:v>2.9</c:v>
                </c:pt>
                <c:pt idx="125">
                  <c:v>2.9249999999999998</c:v>
                </c:pt>
                <c:pt idx="126">
                  <c:v>2.95</c:v>
                </c:pt>
                <c:pt idx="127">
                  <c:v>2.9750000000000001</c:v>
                </c:pt>
                <c:pt idx="128">
                  <c:v>3</c:v>
                </c:pt>
                <c:pt idx="129">
                  <c:v>3.0731250000000001</c:v>
                </c:pt>
                <c:pt idx="130">
                  <c:v>3.1462500000000002</c:v>
                </c:pt>
                <c:pt idx="131">
                  <c:v>3.2193749999999999</c:v>
                </c:pt>
                <c:pt idx="132">
                  <c:v>3.2925</c:v>
                </c:pt>
                <c:pt idx="133">
                  <c:v>3.3656250000000001</c:v>
                </c:pt>
                <c:pt idx="134">
                  <c:v>3.4387500000000002</c:v>
                </c:pt>
                <c:pt idx="135">
                  <c:v>3.5118749999999999</c:v>
                </c:pt>
                <c:pt idx="136">
                  <c:v>3.585</c:v>
                </c:pt>
                <c:pt idx="137">
                  <c:v>3.6581250000000001</c:v>
                </c:pt>
                <c:pt idx="138">
                  <c:v>3.7312500000000002</c:v>
                </c:pt>
                <c:pt idx="139">
                  <c:v>3.8043749999999998</c:v>
                </c:pt>
                <c:pt idx="140">
                  <c:v>3.8774999999999999</c:v>
                </c:pt>
                <c:pt idx="141">
                  <c:v>3.9506250000000001</c:v>
                </c:pt>
                <c:pt idx="142">
                  <c:v>4.0237499999999997</c:v>
                </c:pt>
                <c:pt idx="143">
                  <c:v>4.0968749999999998</c:v>
                </c:pt>
                <c:pt idx="144">
                  <c:v>4.17</c:v>
                </c:pt>
                <c:pt idx="145">
                  <c:v>4.2424999999999997</c:v>
                </c:pt>
                <c:pt idx="146">
                  <c:v>4.3150000000000004</c:v>
                </c:pt>
                <c:pt idx="147">
                  <c:v>4.3875000000000002</c:v>
                </c:pt>
                <c:pt idx="148">
                  <c:v>4.46</c:v>
                </c:pt>
                <c:pt idx="149">
                  <c:v>4.5324999999999998</c:v>
                </c:pt>
                <c:pt idx="150">
                  <c:v>4.6050000000000004</c:v>
                </c:pt>
                <c:pt idx="151">
                  <c:v>4.6775000000000002</c:v>
                </c:pt>
                <c:pt idx="152">
                  <c:v>4.75</c:v>
                </c:pt>
                <c:pt idx="153">
                  <c:v>4.8224999999999998</c:v>
                </c:pt>
                <c:pt idx="154">
                  <c:v>4.8949999999999996</c:v>
                </c:pt>
                <c:pt idx="155">
                  <c:v>4.9675000000000002</c:v>
                </c:pt>
                <c:pt idx="156">
                  <c:v>5.04</c:v>
                </c:pt>
                <c:pt idx="157">
                  <c:v>5.1124999999999998</c:v>
                </c:pt>
                <c:pt idx="158">
                  <c:v>5.1849999999999996</c:v>
                </c:pt>
                <c:pt idx="159">
                  <c:v>5.2575000000000003</c:v>
                </c:pt>
                <c:pt idx="160">
                  <c:v>5.33</c:v>
                </c:pt>
                <c:pt idx="161">
                  <c:v>5.4031250000000002</c:v>
                </c:pt>
                <c:pt idx="162">
                  <c:v>5.4762500000000003</c:v>
                </c:pt>
                <c:pt idx="163">
                  <c:v>5.5493750000000004</c:v>
                </c:pt>
                <c:pt idx="164">
                  <c:v>5.6224999999999996</c:v>
                </c:pt>
                <c:pt idx="165">
                  <c:v>5.6956249999999997</c:v>
                </c:pt>
                <c:pt idx="166">
                  <c:v>5.7687499999999998</c:v>
                </c:pt>
                <c:pt idx="167">
                  <c:v>5.8418749999999999</c:v>
                </c:pt>
                <c:pt idx="168">
                  <c:v>5.915</c:v>
                </c:pt>
                <c:pt idx="169">
                  <c:v>5.9881250000000001</c:v>
                </c:pt>
                <c:pt idx="170">
                  <c:v>6.0612500000000002</c:v>
                </c:pt>
                <c:pt idx="171">
                  <c:v>6.1343750000000004</c:v>
                </c:pt>
                <c:pt idx="172">
                  <c:v>6.2074999999999996</c:v>
                </c:pt>
                <c:pt idx="173">
                  <c:v>6.2806249999999997</c:v>
                </c:pt>
                <c:pt idx="174">
                  <c:v>6.3537499999999998</c:v>
                </c:pt>
                <c:pt idx="175">
                  <c:v>6.4268749999999999</c:v>
                </c:pt>
                <c:pt idx="176">
                  <c:v>6.5</c:v>
                </c:pt>
                <c:pt idx="177">
                  <c:v>6.5731250000000001</c:v>
                </c:pt>
                <c:pt idx="178">
                  <c:v>6.6462500000000002</c:v>
                </c:pt>
                <c:pt idx="179">
                  <c:v>6.7193750000000003</c:v>
                </c:pt>
                <c:pt idx="180">
                  <c:v>6.7925000000000004</c:v>
                </c:pt>
                <c:pt idx="181">
                  <c:v>6.8656249999999996</c:v>
                </c:pt>
                <c:pt idx="182">
                  <c:v>6.9387499999999998</c:v>
                </c:pt>
                <c:pt idx="183">
                  <c:v>7.0118749999999999</c:v>
                </c:pt>
                <c:pt idx="184">
                  <c:v>7.085</c:v>
                </c:pt>
                <c:pt idx="185">
                  <c:v>7.1581250000000001</c:v>
                </c:pt>
                <c:pt idx="186">
                  <c:v>7.2312500000000002</c:v>
                </c:pt>
                <c:pt idx="187">
                  <c:v>7.3043750000000003</c:v>
                </c:pt>
                <c:pt idx="188">
                  <c:v>7.3775000000000004</c:v>
                </c:pt>
                <c:pt idx="189">
                  <c:v>7.4506250000000103</c:v>
                </c:pt>
                <c:pt idx="190">
                  <c:v>7.5237500000000104</c:v>
                </c:pt>
                <c:pt idx="191">
                  <c:v>7.5968750000000096</c:v>
                </c:pt>
                <c:pt idx="192">
                  <c:v>7.6700000000000097</c:v>
                </c:pt>
                <c:pt idx="193">
                  <c:v>7.7424999999999997</c:v>
                </c:pt>
                <c:pt idx="194">
                  <c:v>7.8150000000000004</c:v>
                </c:pt>
                <c:pt idx="195">
                  <c:v>7.8875000000000002</c:v>
                </c:pt>
                <c:pt idx="196">
                  <c:v>7.96</c:v>
                </c:pt>
                <c:pt idx="197">
                  <c:v>8.0325000000000006</c:v>
                </c:pt>
                <c:pt idx="198">
                  <c:v>8.1050000000000004</c:v>
                </c:pt>
                <c:pt idx="199">
                  <c:v>8.1775000000000002</c:v>
                </c:pt>
                <c:pt idx="200">
                  <c:v>8.2500000000000107</c:v>
                </c:pt>
                <c:pt idx="201">
                  <c:v>8.3225000000000104</c:v>
                </c:pt>
                <c:pt idx="202">
                  <c:v>8.3949999999999996</c:v>
                </c:pt>
                <c:pt idx="203">
                  <c:v>8.46750000000001</c:v>
                </c:pt>
                <c:pt idx="204">
                  <c:v>8.5400000000000098</c:v>
                </c:pt>
                <c:pt idx="205">
                  <c:v>8.6125000000000096</c:v>
                </c:pt>
                <c:pt idx="206">
                  <c:v>8.6850000000000094</c:v>
                </c:pt>
                <c:pt idx="207">
                  <c:v>8.7575000000000092</c:v>
                </c:pt>
                <c:pt idx="208">
                  <c:v>8.8300000000000107</c:v>
                </c:pt>
                <c:pt idx="209">
                  <c:v>8.9031249999999993</c:v>
                </c:pt>
                <c:pt idx="210">
                  <c:v>8.9762500000000003</c:v>
                </c:pt>
                <c:pt idx="211">
                  <c:v>9.0493749999999995</c:v>
                </c:pt>
                <c:pt idx="212">
                  <c:v>9.1225000000000005</c:v>
                </c:pt>
                <c:pt idx="213">
                  <c:v>9.1956249999999997</c:v>
                </c:pt>
                <c:pt idx="214">
                  <c:v>9.2687500000000007</c:v>
                </c:pt>
                <c:pt idx="215">
                  <c:v>9.3418749999999999</c:v>
                </c:pt>
                <c:pt idx="216">
                  <c:v>9.4149999999999991</c:v>
                </c:pt>
                <c:pt idx="217">
                  <c:v>9.4881250000000108</c:v>
                </c:pt>
                <c:pt idx="218">
                  <c:v>9.5612499999999994</c:v>
                </c:pt>
                <c:pt idx="219">
                  <c:v>9.6343750000000092</c:v>
                </c:pt>
                <c:pt idx="220">
                  <c:v>9.7075000000000102</c:v>
                </c:pt>
                <c:pt idx="221">
                  <c:v>9.7806250000000095</c:v>
                </c:pt>
                <c:pt idx="222">
                  <c:v>9.8537500000000104</c:v>
                </c:pt>
                <c:pt idx="223">
                  <c:v>9.9268750000000097</c:v>
                </c:pt>
                <c:pt idx="224">
                  <c:v>10</c:v>
                </c:pt>
              </c:numCache>
            </c:numRef>
          </c:yVal>
          <c:smooth val="1"/>
        </c:ser>
        <c:ser>
          <c:idx val="4"/>
          <c:order val="1"/>
          <c:tx>
            <c:strRef>
              <c:f>dwtr_interior_secondary!$F$2</c:f>
              <c:strCache>
                <c:ptCount val="1"/>
                <c:pt idx="0">
                  <c:v>Floor Elev. (ft)</c:v>
                </c:pt>
              </c:strCache>
            </c:strRef>
          </c:tx>
          <c:spPr>
            <a:ln w="19050" cap="rnd">
              <a:solidFill>
                <a:schemeClr val="accent5"/>
              </a:solidFill>
              <a:round/>
            </a:ln>
            <a:effectLst/>
          </c:spPr>
          <c:marker>
            <c:symbol val="none"/>
          </c:marker>
          <c:xVal>
            <c:numRef>
              <c:f>dwtr_interior_secondary!$A$3:$A$227</c:f>
              <c:numCache>
                <c:formatCode>General</c:formatCode>
                <c:ptCount val="2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37.25</c:v>
                </c:pt>
                <c:pt idx="130">
                  <c:v>37.5</c:v>
                </c:pt>
                <c:pt idx="131">
                  <c:v>37.75</c:v>
                </c:pt>
                <c:pt idx="132">
                  <c:v>38</c:v>
                </c:pt>
                <c:pt idx="133">
                  <c:v>38.25</c:v>
                </c:pt>
                <c:pt idx="134">
                  <c:v>38.5</c:v>
                </c:pt>
                <c:pt idx="135">
                  <c:v>38.75</c:v>
                </c:pt>
                <c:pt idx="136">
                  <c:v>39</c:v>
                </c:pt>
                <c:pt idx="137">
                  <c:v>39.25</c:v>
                </c:pt>
                <c:pt idx="138">
                  <c:v>39.5</c:v>
                </c:pt>
                <c:pt idx="139">
                  <c:v>39.75</c:v>
                </c:pt>
                <c:pt idx="140">
                  <c:v>40</c:v>
                </c:pt>
                <c:pt idx="141">
                  <c:v>40.25</c:v>
                </c:pt>
                <c:pt idx="142">
                  <c:v>40.5</c:v>
                </c:pt>
                <c:pt idx="143">
                  <c:v>40.75</c:v>
                </c:pt>
                <c:pt idx="144">
                  <c:v>41</c:v>
                </c:pt>
                <c:pt idx="145">
                  <c:v>41.25</c:v>
                </c:pt>
                <c:pt idx="146">
                  <c:v>41.5</c:v>
                </c:pt>
                <c:pt idx="147">
                  <c:v>41.75</c:v>
                </c:pt>
                <c:pt idx="148">
                  <c:v>42</c:v>
                </c:pt>
                <c:pt idx="149">
                  <c:v>42.25</c:v>
                </c:pt>
                <c:pt idx="150">
                  <c:v>42.5</c:v>
                </c:pt>
                <c:pt idx="151">
                  <c:v>42.75</c:v>
                </c:pt>
                <c:pt idx="152">
                  <c:v>43</c:v>
                </c:pt>
                <c:pt idx="153">
                  <c:v>43.25</c:v>
                </c:pt>
                <c:pt idx="154">
                  <c:v>43.5</c:v>
                </c:pt>
                <c:pt idx="155">
                  <c:v>43.75</c:v>
                </c:pt>
                <c:pt idx="156">
                  <c:v>44</c:v>
                </c:pt>
                <c:pt idx="157">
                  <c:v>44.25</c:v>
                </c:pt>
                <c:pt idx="158">
                  <c:v>44.5</c:v>
                </c:pt>
                <c:pt idx="159">
                  <c:v>44.75</c:v>
                </c:pt>
                <c:pt idx="160">
                  <c:v>45</c:v>
                </c:pt>
                <c:pt idx="161">
                  <c:v>45.25</c:v>
                </c:pt>
                <c:pt idx="162">
                  <c:v>45.5</c:v>
                </c:pt>
                <c:pt idx="163">
                  <c:v>45.75</c:v>
                </c:pt>
                <c:pt idx="164">
                  <c:v>46</c:v>
                </c:pt>
                <c:pt idx="165">
                  <c:v>46.25</c:v>
                </c:pt>
                <c:pt idx="166">
                  <c:v>46.5</c:v>
                </c:pt>
                <c:pt idx="167">
                  <c:v>46.75</c:v>
                </c:pt>
                <c:pt idx="168">
                  <c:v>47</c:v>
                </c:pt>
                <c:pt idx="169">
                  <c:v>47.25</c:v>
                </c:pt>
                <c:pt idx="170">
                  <c:v>47.5</c:v>
                </c:pt>
                <c:pt idx="171">
                  <c:v>47.75</c:v>
                </c:pt>
                <c:pt idx="172">
                  <c:v>48</c:v>
                </c:pt>
                <c:pt idx="173">
                  <c:v>48.25</c:v>
                </c:pt>
                <c:pt idx="174">
                  <c:v>48.5</c:v>
                </c:pt>
                <c:pt idx="175">
                  <c:v>48.75</c:v>
                </c:pt>
                <c:pt idx="176">
                  <c:v>49</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numCache>
            </c:numRef>
          </c:xVal>
          <c:yVal>
            <c:numRef>
              <c:f>dwtr_interior_secondary!$F$3:$F$227</c:f>
              <c:numCache>
                <c:formatCode>General</c:formatCode>
                <c:ptCount val="225"/>
                <c:pt idx="0">
                  <c:v>14.344999999999999</c:v>
                </c:pt>
                <c:pt idx="1">
                  <c:v>14.276249999999997</c:v>
                </c:pt>
                <c:pt idx="2">
                  <c:v>14.2075</c:v>
                </c:pt>
                <c:pt idx="3">
                  <c:v>14.138749999999998</c:v>
                </c:pt>
                <c:pt idx="4">
                  <c:v>14.069999999999997</c:v>
                </c:pt>
                <c:pt idx="5">
                  <c:v>14.001249999999999</c:v>
                </c:pt>
                <c:pt idx="6">
                  <c:v>13.932499999999997</c:v>
                </c:pt>
                <c:pt idx="7">
                  <c:v>13.86375</c:v>
                </c:pt>
                <c:pt idx="8">
                  <c:v>13.794999999999998</c:v>
                </c:pt>
                <c:pt idx="9">
                  <c:v>13.751249999999999</c:v>
                </c:pt>
                <c:pt idx="10">
                  <c:v>13.7075</c:v>
                </c:pt>
                <c:pt idx="11">
                  <c:v>13.663749999999997</c:v>
                </c:pt>
                <c:pt idx="12">
                  <c:v>13.619999999999997</c:v>
                </c:pt>
                <c:pt idx="13">
                  <c:v>13.576249999999998</c:v>
                </c:pt>
                <c:pt idx="14">
                  <c:v>13.532499999999999</c:v>
                </c:pt>
                <c:pt idx="15">
                  <c:v>13.48875</c:v>
                </c:pt>
                <c:pt idx="16">
                  <c:v>13.444999999999997</c:v>
                </c:pt>
                <c:pt idx="17">
                  <c:v>13.438749999999999</c:v>
                </c:pt>
                <c:pt idx="18">
                  <c:v>13.432499999999997</c:v>
                </c:pt>
                <c:pt idx="19">
                  <c:v>13.42625</c:v>
                </c:pt>
                <c:pt idx="20">
                  <c:v>13.419999999999998</c:v>
                </c:pt>
                <c:pt idx="21">
                  <c:v>13.413749999999997</c:v>
                </c:pt>
                <c:pt idx="22">
                  <c:v>13.407499999999999</c:v>
                </c:pt>
                <c:pt idx="23">
                  <c:v>13.401249999999997</c:v>
                </c:pt>
                <c:pt idx="24">
                  <c:v>13.395</c:v>
                </c:pt>
                <c:pt idx="25">
                  <c:v>13.382499999999997</c:v>
                </c:pt>
                <c:pt idx="26">
                  <c:v>13.369999999999997</c:v>
                </c:pt>
                <c:pt idx="27">
                  <c:v>13.357499999999998</c:v>
                </c:pt>
                <c:pt idx="28">
                  <c:v>13.344999999999999</c:v>
                </c:pt>
                <c:pt idx="29">
                  <c:v>13.3325</c:v>
                </c:pt>
                <c:pt idx="30">
                  <c:v>13.319999999999997</c:v>
                </c:pt>
                <c:pt idx="31">
                  <c:v>13.307499999999997</c:v>
                </c:pt>
                <c:pt idx="32">
                  <c:v>13.294999999999998</c:v>
                </c:pt>
                <c:pt idx="33">
                  <c:v>13.27</c:v>
                </c:pt>
                <c:pt idx="34">
                  <c:v>13.244999999999997</c:v>
                </c:pt>
                <c:pt idx="35">
                  <c:v>13.219999999999999</c:v>
                </c:pt>
                <c:pt idx="36">
                  <c:v>13.194999999999997</c:v>
                </c:pt>
                <c:pt idx="37">
                  <c:v>13.169999999999998</c:v>
                </c:pt>
                <c:pt idx="38">
                  <c:v>13.145</c:v>
                </c:pt>
                <c:pt idx="39">
                  <c:v>13.119999999999997</c:v>
                </c:pt>
                <c:pt idx="40">
                  <c:v>13.094999999999999</c:v>
                </c:pt>
                <c:pt idx="41">
                  <c:v>13.05125</c:v>
                </c:pt>
                <c:pt idx="42">
                  <c:v>13.007499999999997</c:v>
                </c:pt>
                <c:pt idx="43">
                  <c:v>12.963749999999997</c:v>
                </c:pt>
                <c:pt idx="44">
                  <c:v>12.919999999999998</c:v>
                </c:pt>
                <c:pt idx="45">
                  <c:v>12.876249999999999</c:v>
                </c:pt>
                <c:pt idx="46">
                  <c:v>12.8325</c:v>
                </c:pt>
                <c:pt idx="47">
                  <c:v>12.788749999999997</c:v>
                </c:pt>
                <c:pt idx="48">
                  <c:v>12.744999999999997</c:v>
                </c:pt>
                <c:pt idx="49">
                  <c:v>12.688749999999999</c:v>
                </c:pt>
                <c:pt idx="50">
                  <c:v>12.632499999999997</c:v>
                </c:pt>
                <c:pt idx="51">
                  <c:v>12.576249999999998</c:v>
                </c:pt>
                <c:pt idx="52">
                  <c:v>12.52</c:v>
                </c:pt>
                <c:pt idx="53">
                  <c:v>12.463749999999997</c:v>
                </c:pt>
                <c:pt idx="54">
                  <c:v>12.407499999999999</c:v>
                </c:pt>
                <c:pt idx="55">
                  <c:v>12.351249999999997</c:v>
                </c:pt>
                <c:pt idx="56">
                  <c:v>12.294999999999998</c:v>
                </c:pt>
                <c:pt idx="57">
                  <c:v>12.219999999999999</c:v>
                </c:pt>
                <c:pt idx="58">
                  <c:v>12.145</c:v>
                </c:pt>
                <c:pt idx="59">
                  <c:v>12.069999999999997</c:v>
                </c:pt>
                <c:pt idx="60">
                  <c:v>11.994999999999997</c:v>
                </c:pt>
                <c:pt idx="61">
                  <c:v>11.919999999999998</c:v>
                </c:pt>
                <c:pt idx="62">
                  <c:v>11.844999999999999</c:v>
                </c:pt>
                <c:pt idx="63">
                  <c:v>11.77</c:v>
                </c:pt>
                <c:pt idx="64">
                  <c:v>11.694999999999997</c:v>
                </c:pt>
                <c:pt idx="65">
                  <c:v>11.601249999999997</c:v>
                </c:pt>
                <c:pt idx="66">
                  <c:v>11.507499999999997</c:v>
                </c:pt>
                <c:pt idx="67">
                  <c:v>11.413749999999997</c:v>
                </c:pt>
                <c:pt idx="68">
                  <c:v>11.319999999999997</c:v>
                </c:pt>
                <c:pt idx="69">
                  <c:v>11.226249999999997</c:v>
                </c:pt>
                <c:pt idx="70">
                  <c:v>11.132499999999997</c:v>
                </c:pt>
                <c:pt idx="71">
                  <c:v>11.038749999999997</c:v>
                </c:pt>
                <c:pt idx="72">
                  <c:v>10.944999999999997</c:v>
                </c:pt>
                <c:pt idx="73">
                  <c:v>10.826249999999998</c:v>
                </c:pt>
                <c:pt idx="74">
                  <c:v>10.7075</c:v>
                </c:pt>
                <c:pt idx="75">
                  <c:v>10.588749999999997</c:v>
                </c:pt>
                <c:pt idx="76">
                  <c:v>10.469999999999999</c:v>
                </c:pt>
                <c:pt idx="77">
                  <c:v>10.351249999999997</c:v>
                </c:pt>
                <c:pt idx="78">
                  <c:v>10.232499999999998</c:v>
                </c:pt>
                <c:pt idx="79">
                  <c:v>10.11375</c:v>
                </c:pt>
                <c:pt idx="80">
                  <c:v>9.9949999999999974</c:v>
                </c:pt>
                <c:pt idx="81">
                  <c:v>9.8699999999999974</c:v>
                </c:pt>
                <c:pt idx="82">
                  <c:v>9.7449999999999974</c:v>
                </c:pt>
                <c:pt idx="83">
                  <c:v>9.6199999999999974</c:v>
                </c:pt>
                <c:pt idx="84">
                  <c:v>9.4949999999999974</c:v>
                </c:pt>
                <c:pt idx="85">
                  <c:v>9.3699999999999974</c:v>
                </c:pt>
                <c:pt idx="86">
                  <c:v>9.2449999999999974</c:v>
                </c:pt>
                <c:pt idx="87">
                  <c:v>9.1199999999999974</c:v>
                </c:pt>
                <c:pt idx="88">
                  <c:v>8.9949999999999974</c:v>
                </c:pt>
                <c:pt idx="89">
                  <c:v>8.8074999999999974</c:v>
                </c:pt>
                <c:pt idx="90">
                  <c:v>8.6199999999999974</c:v>
                </c:pt>
                <c:pt idx="91">
                  <c:v>8.4324999999999974</c:v>
                </c:pt>
                <c:pt idx="92">
                  <c:v>8.2449999999999974</c:v>
                </c:pt>
                <c:pt idx="93">
                  <c:v>8.0574999999999974</c:v>
                </c:pt>
                <c:pt idx="94">
                  <c:v>7.8699999999999983</c:v>
                </c:pt>
                <c:pt idx="95">
                  <c:v>7.6824999999999983</c:v>
                </c:pt>
                <c:pt idx="96">
                  <c:v>7.4949999999999983</c:v>
                </c:pt>
                <c:pt idx="97">
                  <c:v>7.2449999999999983</c:v>
                </c:pt>
                <c:pt idx="98">
                  <c:v>6.9949999999999983</c:v>
                </c:pt>
                <c:pt idx="99">
                  <c:v>6.7449999999999983</c:v>
                </c:pt>
                <c:pt idx="100">
                  <c:v>6.4949999999999983</c:v>
                </c:pt>
                <c:pt idx="101">
                  <c:v>6.2449999999999983</c:v>
                </c:pt>
                <c:pt idx="102">
                  <c:v>5.9949999999999983</c:v>
                </c:pt>
                <c:pt idx="103">
                  <c:v>5.7449999999999983</c:v>
                </c:pt>
                <c:pt idx="104">
                  <c:v>5.4949999999999983</c:v>
                </c:pt>
                <c:pt idx="105">
                  <c:v>5.2449999999999983</c:v>
                </c:pt>
                <c:pt idx="106">
                  <c:v>4.9949999999999983</c:v>
                </c:pt>
                <c:pt idx="107">
                  <c:v>4.7449999999999983</c:v>
                </c:pt>
                <c:pt idx="108">
                  <c:v>4.4949999999999983</c:v>
                </c:pt>
                <c:pt idx="109">
                  <c:v>4.2449999999999974</c:v>
                </c:pt>
                <c:pt idx="110">
                  <c:v>3.9949999999999979</c:v>
                </c:pt>
                <c:pt idx="111">
                  <c:v>3.7449999999999979</c:v>
                </c:pt>
                <c:pt idx="112">
                  <c:v>3.4949999999999979</c:v>
                </c:pt>
                <c:pt idx="113">
                  <c:v>3.3074999999999979</c:v>
                </c:pt>
                <c:pt idx="114">
                  <c:v>3.1199999999999979</c:v>
                </c:pt>
                <c:pt idx="115">
                  <c:v>2.9324999999999979</c:v>
                </c:pt>
                <c:pt idx="116">
                  <c:v>2.7449999999999979</c:v>
                </c:pt>
                <c:pt idx="117">
                  <c:v>2.5574999999999979</c:v>
                </c:pt>
                <c:pt idx="118">
                  <c:v>2.3699999999999979</c:v>
                </c:pt>
                <c:pt idx="119">
                  <c:v>2.1824999999999979</c:v>
                </c:pt>
                <c:pt idx="120">
                  <c:v>1.9949999999999979</c:v>
                </c:pt>
                <c:pt idx="121">
                  <c:v>1.8699999999999979</c:v>
                </c:pt>
                <c:pt idx="122">
                  <c:v>1.7449999999999979</c:v>
                </c:pt>
                <c:pt idx="123">
                  <c:v>1.6199999999999979</c:v>
                </c:pt>
                <c:pt idx="124">
                  <c:v>1.4949999999999979</c:v>
                </c:pt>
                <c:pt idx="125">
                  <c:v>1.3699999999999979</c:v>
                </c:pt>
                <c:pt idx="126">
                  <c:v>1.244999999999999</c:v>
                </c:pt>
                <c:pt idx="127">
                  <c:v>1.119999999999999</c:v>
                </c:pt>
                <c:pt idx="128">
                  <c:v>0.994999999999999</c:v>
                </c:pt>
                <c:pt idx="129">
                  <c:v>0.48984374999999897</c:v>
                </c:pt>
                <c:pt idx="130">
                  <c:v>0.48468749999999894</c:v>
                </c:pt>
                <c:pt idx="131">
                  <c:v>0.47953124999999897</c:v>
                </c:pt>
                <c:pt idx="132">
                  <c:v>0.47437499999999899</c:v>
                </c:pt>
                <c:pt idx="133">
                  <c:v>0.46921874999999896</c:v>
                </c:pt>
                <c:pt idx="134">
                  <c:v>0.46406249999999899</c:v>
                </c:pt>
                <c:pt idx="135">
                  <c:v>0.45890624999999896</c:v>
                </c:pt>
                <c:pt idx="136">
                  <c:v>0.45374999999999899</c:v>
                </c:pt>
                <c:pt idx="137">
                  <c:v>0.44859374999999896</c:v>
                </c:pt>
                <c:pt idx="138">
                  <c:v>0.44343749999999948</c:v>
                </c:pt>
                <c:pt idx="139">
                  <c:v>0.43828124999999946</c:v>
                </c:pt>
                <c:pt idx="140">
                  <c:v>0.43312499999999948</c:v>
                </c:pt>
                <c:pt idx="141">
                  <c:v>0.42796874999999945</c:v>
                </c:pt>
                <c:pt idx="142">
                  <c:v>0.42281249999999948</c:v>
                </c:pt>
                <c:pt idx="143">
                  <c:v>0.41765624999999951</c:v>
                </c:pt>
                <c:pt idx="144">
                  <c:v>0.41249999999999948</c:v>
                </c:pt>
                <c:pt idx="145">
                  <c:v>0.40734374999999945</c:v>
                </c:pt>
                <c:pt idx="146">
                  <c:v>0.40218749999999948</c:v>
                </c:pt>
                <c:pt idx="147">
                  <c:v>0.3970312499999995</c:v>
                </c:pt>
                <c:pt idx="148">
                  <c:v>0.39187499999999947</c:v>
                </c:pt>
                <c:pt idx="149">
                  <c:v>0.38671874999999944</c:v>
                </c:pt>
                <c:pt idx="150">
                  <c:v>0.38156249999999947</c:v>
                </c:pt>
                <c:pt idx="151">
                  <c:v>0.3764062499999995</c:v>
                </c:pt>
                <c:pt idx="152">
                  <c:v>0.37124999999999947</c:v>
                </c:pt>
                <c:pt idx="153">
                  <c:v>0.3660937499999995</c:v>
                </c:pt>
                <c:pt idx="154">
                  <c:v>0.36093749999999947</c:v>
                </c:pt>
                <c:pt idx="155">
                  <c:v>0.35578124999999949</c:v>
                </c:pt>
                <c:pt idx="156">
                  <c:v>0.35062499999999946</c:v>
                </c:pt>
                <c:pt idx="157">
                  <c:v>0.34546874999999944</c:v>
                </c:pt>
                <c:pt idx="158">
                  <c:v>0.34031249999999946</c:v>
                </c:pt>
                <c:pt idx="159">
                  <c:v>0.33515624999999943</c:v>
                </c:pt>
                <c:pt idx="160">
                  <c:v>0.32999999999999946</c:v>
                </c:pt>
                <c:pt idx="161">
                  <c:v>0.32484374999999949</c:v>
                </c:pt>
                <c:pt idx="162">
                  <c:v>0.31968749999999946</c:v>
                </c:pt>
                <c:pt idx="163">
                  <c:v>0.31453124999999948</c:v>
                </c:pt>
                <c:pt idx="164">
                  <c:v>0.30937499999999946</c:v>
                </c:pt>
                <c:pt idx="165">
                  <c:v>0.30421874999999948</c:v>
                </c:pt>
                <c:pt idx="166">
                  <c:v>0.29906249999999945</c:v>
                </c:pt>
                <c:pt idx="167">
                  <c:v>0.29390624999999948</c:v>
                </c:pt>
                <c:pt idx="168">
                  <c:v>0.28874999999999945</c:v>
                </c:pt>
                <c:pt idx="169">
                  <c:v>0.28359374999999948</c:v>
                </c:pt>
                <c:pt idx="170">
                  <c:v>0.27843749999999945</c:v>
                </c:pt>
                <c:pt idx="171">
                  <c:v>0.27328124999999948</c:v>
                </c:pt>
                <c:pt idx="172">
                  <c:v>0.2681249999999995</c:v>
                </c:pt>
                <c:pt idx="173">
                  <c:v>0.26296874999999947</c:v>
                </c:pt>
                <c:pt idx="174">
                  <c:v>0.25781249999999944</c:v>
                </c:pt>
                <c:pt idx="175">
                  <c:v>0.25265624999999947</c:v>
                </c:pt>
                <c:pt idx="176">
                  <c:v>0.24749999999999947</c:v>
                </c:pt>
                <c:pt idx="177">
                  <c:v>0.24234374999999897</c:v>
                </c:pt>
                <c:pt idx="178">
                  <c:v>0.23718749999999897</c:v>
                </c:pt>
                <c:pt idx="179">
                  <c:v>0.23203124999999897</c:v>
                </c:pt>
                <c:pt idx="180">
                  <c:v>0.22687499999999899</c:v>
                </c:pt>
                <c:pt idx="181">
                  <c:v>0.22171874999999897</c:v>
                </c:pt>
                <c:pt idx="182">
                  <c:v>0.21656249999999896</c:v>
                </c:pt>
                <c:pt idx="183">
                  <c:v>0.21140624999999896</c:v>
                </c:pt>
                <c:pt idx="184">
                  <c:v>0.20624999999999896</c:v>
                </c:pt>
                <c:pt idx="185">
                  <c:v>0.20109374999999899</c:v>
                </c:pt>
                <c:pt idx="186">
                  <c:v>0.19593749999999899</c:v>
                </c:pt>
                <c:pt idx="187">
                  <c:v>0.19078124999999899</c:v>
                </c:pt>
                <c:pt idx="188">
                  <c:v>0.18562499999999899</c:v>
                </c:pt>
                <c:pt idx="189">
                  <c:v>0.18046874999999898</c:v>
                </c:pt>
                <c:pt idx="190">
                  <c:v>0.17531249999999898</c:v>
                </c:pt>
                <c:pt idx="191">
                  <c:v>0.17015624999999898</c:v>
                </c:pt>
                <c:pt idx="192">
                  <c:v>0.16499999999999898</c:v>
                </c:pt>
                <c:pt idx="193">
                  <c:v>0.15984374999999898</c:v>
                </c:pt>
                <c:pt idx="194">
                  <c:v>0.15468749999999898</c:v>
                </c:pt>
                <c:pt idx="195">
                  <c:v>0.14953124999999898</c:v>
                </c:pt>
                <c:pt idx="196">
                  <c:v>0.14437499999999898</c:v>
                </c:pt>
                <c:pt idx="197">
                  <c:v>0.13921874999999898</c:v>
                </c:pt>
                <c:pt idx="198">
                  <c:v>0.13406249999999997</c:v>
                </c:pt>
                <c:pt idx="199">
                  <c:v>0.12890624999999997</c:v>
                </c:pt>
                <c:pt idx="200">
                  <c:v>0.12374999999999997</c:v>
                </c:pt>
                <c:pt idx="201">
                  <c:v>0.11859374999999997</c:v>
                </c:pt>
                <c:pt idx="202">
                  <c:v>0.11343749999999997</c:v>
                </c:pt>
                <c:pt idx="203">
                  <c:v>0.10828124999999997</c:v>
                </c:pt>
                <c:pt idx="204">
                  <c:v>0.10312499999999997</c:v>
                </c:pt>
                <c:pt idx="205">
                  <c:v>9.7968749999999966E-2</c:v>
                </c:pt>
                <c:pt idx="206">
                  <c:v>9.2812499999999964E-2</c:v>
                </c:pt>
                <c:pt idx="207">
                  <c:v>8.7656249999999991E-2</c:v>
                </c:pt>
                <c:pt idx="208">
                  <c:v>8.2499999999999962E-2</c:v>
                </c:pt>
                <c:pt idx="209">
                  <c:v>7.7343749999999989E-2</c:v>
                </c:pt>
                <c:pt idx="210">
                  <c:v>7.218749999999996E-2</c:v>
                </c:pt>
                <c:pt idx="211">
                  <c:v>6.7031249999999987E-2</c:v>
                </c:pt>
                <c:pt idx="212">
                  <c:v>6.1874999999999958E-2</c:v>
                </c:pt>
                <c:pt idx="213">
                  <c:v>5.6718749999999984E-2</c:v>
                </c:pt>
                <c:pt idx="214">
                  <c:v>5.1562499999999956E-2</c:v>
                </c:pt>
                <c:pt idx="215">
                  <c:v>4.6406249999999982E-2</c:v>
                </c:pt>
                <c:pt idx="216">
                  <c:v>4.1249999999999953E-2</c:v>
                </c:pt>
                <c:pt idx="217">
                  <c:v>3.609374999999998E-2</c:v>
                </c:pt>
                <c:pt idx="218">
                  <c:v>3.0937499999999951E-2</c:v>
                </c:pt>
                <c:pt idx="219">
                  <c:v>2.5781249999999978E-2</c:v>
                </c:pt>
                <c:pt idx="220">
                  <c:v>2.0624999999999949E-2</c:v>
                </c:pt>
                <c:pt idx="221">
                  <c:v>1.5468749999999976E-2</c:v>
                </c:pt>
                <c:pt idx="222">
                  <c:v>1.0312500000000002E-2</c:v>
                </c:pt>
                <c:pt idx="223">
                  <c:v>5.1562499999999734E-3</c:v>
                </c:pt>
                <c:pt idx="224">
                  <c:v>0</c:v>
                </c:pt>
              </c:numCache>
            </c:numRef>
          </c:yVal>
          <c:smooth val="1"/>
        </c:ser>
        <c:dLbls>
          <c:showLegendKey val="0"/>
          <c:showVal val="0"/>
          <c:showCatName val="0"/>
          <c:showSerName val="0"/>
          <c:showPercent val="0"/>
          <c:showBubbleSize val="0"/>
        </c:dLbls>
        <c:axId val="461498440"/>
        <c:axId val="461505496"/>
        <c:extLst>
          <c:ext xmlns:c15="http://schemas.microsoft.com/office/drawing/2012/chart" uri="{02D57815-91ED-43cb-92C2-25804820EDAC}">
            <c15:filteredScatterSeries>
              <c15:ser>
                <c:idx val="3"/>
                <c:order val="2"/>
                <c:tx>
                  <c:strRef>
                    <c:extLst>
                      <c:ext uri="{02D57815-91ED-43cb-92C2-25804820EDAC}">
                        <c15:formulaRef>
                          <c15:sqref>dwtr_interior_warm!$M$2</c15:sqref>
                        </c15:formulaRef>
                      </c:ext>
                    </c:extLst>
                    <c:strCache>
                      <c:ptCount val="1"/>
                      <c:pt idx="0">
                        <c:v>Capture Vel Lo</c:v>
                      </c:pt>
                    </c:strCache>
                  </c:strRef>
                </c:tx>
                <c:spPr>
                  <a:ln w="19050" cap="rnd">
                    <a:solidFill>
                      <a:schemeClr val="accent5"/>
                    </a:solidFill>
                    <a:prstDash val="sysDot"/>
                    <a:round/>
                  </a:ln>
                  <a:effectLst/>
                </c:spPr>
                <c:marker>
                  <c:symbol val="none"/>
                </c:marker>
                <c:xVal>
                  <c:numRef>
                    <c:extLst>
                      <c:ext uri="{02D57815-91ED-43cb-92C2-25804820EDAC}">
                        <c15:formulaRef>
                          <c15:sqref>dwtr_interior_warm!$A$3:$A$227</c15:sqref>
                        </c15:formulaRef>
                      </c:ext>
                    </c:extLst>
                    <c:numCache>
                      <c:formatCode>General</c:formatCode>
                      <c:ptCount val="2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37.25</c:v>
                      </c:pt>
                      <c:pt idx="130">
                        <c:v>37.5</c:v>
                      </c:pt>
                      <c:pt idx="131">
                        <c:v>37.75</c:v>
                      </c:pt>
                      <c:pt idx="132">
                        <c:v>38</c:v>
                      </c:pt>
                      <c:pt idx="133">
                        <c:v>38.25</c:v>
                      </c:pt>
                      <c:pt idx="134">
                        <c:v>38.5</c:v>
                      </c:pt>
                      <c:pt idx="135">
                        <c:v>38.75</c:v>
                      </c:pt>
                      <c:pt idx="136">
                        <c:v>39</c:v>
                      </c:pt>
                      <c:pt idx="137">
                        <c:v>39.25</c:v>
                      </c:pt>
                      <c:pt idx="138">
                        <c:v>39.5</c:v>
                      </c:pt>
                      <c:pt idx="139">
                        <c:v>39.75</c:v>
                      </c:pt>
                      <c:pt idx="140">
                        <c:v>40</c:v>
                      </c:pt>
                      <c:pt idx="141">
                        <c:v>40.25</c:v>
                      </c:pt>
                      <c:pt idx="142">
                        <c:v>40.5</c:v>
                      </c:pt>
                      <c:pt idx="143">
                        <c:v>40.75</c:v>
                      </c:pt>
                      <c:pt idx="144">
                        <c:v>41</c:v>
                      </c:pt>
                      <c:pt idx="145">
                        <c:v>41.25</c:v>
                      </c:pt>
                      <c:pt idx="146">
                        <c:v>41.5</c:v>
                      </c:pt>
                      <c:pt idx="147">
                        <c:v>41.75</c:v>
                      </c:pt>
                      <c:pt idx="148">
                        <c:v>42</c:v>
                      </c:pt>
                      <c:pt idx="149">
                        <c:v>42.25</c:v>
                      </c:pt>
                      <c:pt idx="150">
                        <c:v>42.5</c:v>
                      </c:pt>
                      <c:pt idx="151">
                        <c:v>42.75</c:v>
                      </c:pt>
                      <c:pt idx="152">
                        <c:v>43</c:v>
                      </c:pt>
                      <c:pt idx="153">
                        <c:v>43.25</c:v>
                      </c:pt>
                      <c:pt idx="154">
                        <c:v>43.5</c:v>
                      </c:pt>
                      <c:pt idx="155">
                        <c:v>43.75</c:v>
                      </c:pt>
                      <c:pt idx="156">
                        <c:v>44</c:v>
                      </c:pt>
                      <c:pt idx="157">
                        <c:v>44.25</c:v>
                      </c:pt>
                      <c:pt idx="158">
                        <c:v>44.5</c:v>
                      </c:pt>
                      <c:pt idx="159">
                        <c:v>44.75</c:v>
                      </c:pt>
                      <c:pt idx="160">
                        <c:v>45</c:v>
                      </c:pt>
                      <c:pt idx="161">
                        <c:v>45.25</c:v>
                      </c:pt>
                      <c:pt idx="162">
                        <c:v>45.5</c:v>
                      </c:pt>
                      <c:pt idx="163">
                        <c:v>45.75</c:v>
                      </c:pt>
                      <c:pt idx="164">
                        <c:v>46</c:v>
                      </c:pt>
                      <c:pt idx="165">
                        <c:v>46.25</c:v>
                      </c:pt>
                      <c:pt idx="166">
                        <c:v>46.5</c:v>
                      </c:pt>
                      <c:pt idx="167">
                        <c:v>46.75</c:v>
                      </c:pt>
                      <c:pt idx="168">
                        <c:v>47</c:v>
                      </c:pt>
                      <c:pt idx="169">
                        <c:v>47.25</c:v>
                      </c:pt>
                      <c:pt idx="170">
                        <c:v>47.5</c:v>
                      </c:pt>
                      <c:pt idx="171">
                        <c:v>47.75</c:v>
                      </c:pt>
                      <c:pt idx="172">
                        <c:v>48</c:v>
                      </c:pt>
                      <c:pt idx="173">
                        <c:v>48.25</c:v>
                      </c:pt>
                      <c:pt idx="174">
                        <c:v>48.5</c:v>
                      </c:pt>
                      <c:pt idx="175">
                        <c:v>48.75</c:v>
                      </c:pt>
                      <c:pt idx="176">
                        <c:v>49</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numCache>
                  </c:numRef>
                </c:xVal>
                <c:yVal>
                  <c:numRef>
                    <c:extLst>
                      <c:ext uri="{02D57815-91ED-43cb-92C2-25804820EDAC}">
                        <c15:formulaRef>
                          <c15:sqref>dwtr_interior_warm!$M$3:$M$227</c15:sqref>
                        </c15:formulaRef>
                      </c:ext>
                    </c:extLst>
                    <c:numCache>
                      <c:formatCode>General</c:formatCode>
                      <c:ptCount val="225"/>
                      <c:pt idx="0">
                        <c:v>7</c:v>
                      </c:pt>
                      <c:pt idx="1">
                        <c:v>7</c:v>
                      </c:pt>
                      <c:pt idx="2">
                        <c:v>7</c:v>
                      </c:pt>
                      <c:pt idx="3">
                        <c:v>7</c:v>
                      </c:pt>
                      <c:pt idx="4">
                        <c:v>7</c:v>
                      </c:pt>
                      <c:pt idx="5">
                        <c:v>7</c:v>
                      </c:pt>
                      <c:pt idx="6">
                        <c:v>7</c:v>
                      </c:pt>
                      <c:pt idx="7">
                        <c:v>7</c:v>
                      </c:pt>
                      <c:pt idx="8">
                        <c:v>7</c:v>
                      </c:pt>
                      <c:pt idx="9">
                        <c:v>7</c:v>
                      </c:pt>
                      <c:pt idx="10">
                        <c:v>7</c:v>
                      </c:pt>
                      <c:pt idx="11">
                        <c:v>7</c:v>
                      </c:pt>
                      <c:pt idx="12">
                        <c:v>7</c:v>
                      </c:pt>
                      <c:pt idx="13">
                        <c:v>7</c:v>
                      </c:pt>
                      <c:pt idx="14">
                        <c:v>7</c:v>
                      </c:pt>
                      <c:pt idx="15">
                        <c:v>7</c:v>
                      </c:pt>
                      <c:pt idx="16">
                        <c:v>7</c:v>
                      </c:pt>
                      <c:pt idx="17">
                        <c:v>7</c:v>
                      </c:pt>
                      <c:pt idx="18">
                        <c:v>7</c:v>
                      </c:pt>
                      <c:pt idx="19">
                        <c:v>7</c:v>
                      </c:pt>
                      <c:pt idx="20">
                        <c:v>7</c:v>
                      </c:pt>
                      <c:pt idx="21">
                        <c:v>7</c:v>
                      </c:pt>
                      <c:pt idx="22">
                        <c:v>7</c:v>
                      </c:pt>
                      <c:pt idx="23">
                        <c:v>7</c:v>
                      </c:pt>
                      <c:pt idx="24">
                        <c:v>7</c:v>
                      </c:pt>
                      <c:pt idx="25">
                        <c:v>7</c:v>
                      </c:pt>
                      <c:pt idx="26">
                        <c:v>7</c:v>
                      </c:pt>
                      <c:pt idx="27">
                        <c:v>7</c:v>
                      </c:pt>
                      <c:pt idx="28">
                        <c:v>7</c:v>
                      </c:pt>
                      <c:pt idx="29">
                        <c:v>7</c:v>
                      </c:pt>
                      <c:pt idx="30">
                        <c:v>7</c:v>
                      </c:pt>
                      <c:pt idx="31">
                        <c:v>7</c:v>
                      </c:pt>
                      <c:pt idx="32">
                        <c:v>7</c:v>
                      </c:pt>
                      <c:pt idx="33">
                        <c:v>7</c:v>
                      </c:pt>
                      <c:pt idx="34">
                        <c:v>7</c:v>
                      </c:pt>
                      <c:pt idx="35">
                        <c:v>7</c:v>
                      </c:pt>
                      <c:pt idx="36">
                        <c:v>7</c:v>
                      </c:pt>
                      <c:pt idx="37">
                        <c:v>7</c:v>
                      </c:pt>
                      <c:pt idx="38">
                        <c:v>7</c:v>
                      </c:pt>
                      <c:pt idx="39">
                        <c:v>7</c:v>
                      </c:pt>
                      <c:pt idx="40">
                        <c:v>7</c:v>
                      </c:pt>
                      <c:pt idx="41">
                        <c:v>7</c:v>
                      </c:pt>
                      <c:pt idx="42">
                        <c:v>7</c:v>
                      </c:pt>
                      <c:pt idx="43">
                        <c:v>7</c:v>
                      </c:pt>
                      <c:pt idx="44">
                        <c:v>7</c:v>
                      </c:pt>
                      <c:pt idx="45">
                        <c:v>7</c:v>
                      </c:pt>
                      <c:pt idx="46">
                        <c:v>7</c:v>
                      </c:pt>
                      <c:pt idx="47">
                        <c:v>7</c:v>
                      </c:pt>
                      <c:pt idx="48">
                        <c:v>7</c:v>
                      </c:pt>
                      <c:pt idx="49">
                        <c:v>7</c:v>
                      </c:pt>
                      <c:pt idx="50">
                        <c:v>7</c:v>
                      </c:pt>
                      <c:pt idx="51">
                        <c:v>7</c:v>
                      </c:pt>
                      <c:pt idx="52">
                        <c:v>7</c:v>
                      </c:pt>
                      <c:pt idx="53">
                        <c:v>7</c:v>
                      </c:pt>
                      <c:pt idx="54">
                        <c:v>7</c:v>
                      </c:pt>
                      <c:pt idx="55">
                        <c:v>7</c:v>
                      </c:pt>
                      <c:pt idx="56">
                        <c:v>7</c:v>
                      </c:pt>
                      <c:pt idx="57">
                        <c:v>7</c:v>
                      </c:pt>
                      <c:pt idx="58">
                        <c:v>7</c:v>
                      </c:pt>
                      <c:pt idx="59">
                        <c:v>7</c:v>
                      </c:pt>
                      <c:pt idx="60">
                        <c:v>7</c:v>
                      </c:pt>
                      <c:pt idx="61">
                        <c:v>7</c:v>
                      </c:pt>
                      <c:pt idx="62">
                        <c:v>7</c:v>
                      </c:pt>
                      <c:pt idx="63">
                        <c:v>7</c:v>
                      </c:pt>
                      <c:pt idx="64">
                        <c:v>7</c:v>
                      </c:pt>
                      <c:pt idx="65">
                        <c:v>7</c:v>
                      </c:pt>
                      <c:pt idx="66">
                        <c:v>7</c:v>
                      </c:pt>
                      <c:pt idx="67">
                        <c:v>7</c:v>
                      </c:pt>
                      <c:pt idx="68">
                        <c:v>7</c:v>
                      </c:pt>
                      <c:pt idx="69">
                        <c:v>7</c:v>
                      </c:pt>
                      <c:pt idx="70">
                        <c:v>7</c:v>
                      </c:pt>
                      <c:pt idx="71">
                        <c:v>7</c:v>
                      </c:pt>
                      <c:pt idx="72">
                        <c:v>7</c:v>
                      </c:pt>
                      <c:pt idx="73">
                        <c:v>7</c:v>
                      </c:pt>
                      <c:pt idx="74">
                        <c:v>7</c:v>
                      </c:pt>
                      <c:pt idx="75">
                        <c:v>7</c:v>
                      </c:pt>
                      <c:pt idx="76">
                        <c:v>7</c:v>
                      </c:pt>
                      <c:pt idx="77">
                        <c:v>7</c:v>
                      </c:pt>
                      <c:pt idx="78">
                        <c:v>7</c:v>
                      </c:pt>
                      <c:pt idx="79">
                        <c:v>7</c:v>
                      </c:pt>
                      <c:pt idx="80">
                        <c:v>7</c:v>
                      </c:pt>
                      <c:pt idx="81">
                        <c:v>7</c:v>
                      </c:pt>
                      <c:pt idx="82">
                        <c:v>7</c:v>
                      </c:pt>
                      <c:pt idx="83">
                        <c:v>7</c:v>
                      </c:pt>
                      <c:pt idx="84">
                        <c:v>7</c:v>
                      </c:pt>
                      <c:pt idx="85">
                        <c:v>7</c:v>
                      </c:pt>
                      <c:pt idx="86">
                        <c:v>7</c:v>
                      </c:pt>
                      <c:pt idx="87">
                        <c:v>7</c:v>
                      </c:pt>
                      <c:pt idx="88">
                        <c:v>7</c:v>
                      </c:pt>
                      <c:pt idx="89">
                        <c:v>7</c:v>
                      </c:pt>
                      <c:pt idx="90">
                        <c:v>7</c:v>
                      </c:pt>
                      <c:pt idx="91">
                        <c:v>7</c:v>
                      </c:pt>
                      <c:pt idx="92">
                        <c:v>7</c:v>
                      </c:pt>
                      <c:pt idx="93">
                        <c:v>7</c:v>
                      </c:pt>
                      <c:pt idx="94">
                        <c:v>7</c:v>
                      </c:pt>
                      <c:pt idx="95">
                        <c:v>7</c:v>
                      </c:pt>
                      <c:pt idx="96">
                        <c:v>7</c:v>
                      </c:pt>
                      <c:pt idx="97">
                        <c:v>7</c:v>
                      </c:pt>
                      <c:pt idx="98">
                        <c:v>7</c:v>
                      </c:pt>
                      <c:pt idx="99">
                        <c:v>7</c:v>
                      </c:pt>
                      <c:pt idx="100">
                        <c:v>7</c:v>
                      </c:pt>
                      <c:pt idx="101">
                        <c:v>7</c:v>
                      </c:pt>
                      <c:pt idx="102">
                        <c:v>7</c:v>
                      </c:pt>
                      <c:pt idx="103">
                        <c:v>7</c:v>
                      </c:pt>
                      <c:pt idx="104">
                        <c:v>7</c:v>
                      </c:pt>
                      <c:pt idx="105">
                        <c:v>7</c:v>
                      </c:pt>
                      <c:pt idx="106">
                        <c:v>7</c:v>
                      </c:pt>
                      <c:pt idx="107">
                        <c:v>7</c:v>
                      </c:pt>
                      <c:pt idx="108">
                        <c:v>7</c:v>
                      </c:pt>
                      <c:pt idx="109">
                        <c:v>7</c:v>
                      </c:pt>
                      <c:pt idx="110">
                        <c:v>7</c:v>
                      </c:pt>
                      <c:pt idx="111">
                        <c:v>7</c:v>
                      </c:pt>
                      <c:pt idx="112">
                        <c:v>7</c:v>
                      </c:pt>
                      <c:pt idx="113">
                        <c:v>7</c:v>
                      </c:pt>
                      <c:pt idx="114">
                        <c:v>7</c:v>
                      </c:pt>
                      <c:pt idx="115">
                        <c:v>7</c:v>
                      </c:pt>
                      <c:pt idx="116">
                        <c:v>7</c:v>
                      </c:pt>
                      <c:pt idx="117">
                        <c:v>7</c:v>
                      </c:pt>
                      <c:pt idx="118">
                        <c:v>7</c:v>
                      </c:pt>
                      <c:pt idx="119">
                        <c:v>7</c:v>
                      </c:pt>
                      <c:pt idx="120">
                        <c:v>7</c:v>
                      </c:pt>
                      <c:pt idx="121">
                        <c:v>7</c:v>
                      </c:pt>
                      <c:pt idx="122">
                        <c:v>7</c:v>
                      </c:pt>
                      <c:pt idx="123">
                        <c:v>7</c:v>
                      </c:pt>
                      <c:pt idx="124">
                        <c:v>7</c:v>
                      </c:pt>
                      <c:pt idx="125">
                        <c:v>7</c:v>
                      </c:pt>
                      <c:pt idx="126">
                        <c:v>7</c:v>
                      </c:pt>
                      <c:pt idx="127">
                        <c:v>7</c:v>
                      </c:pt>
                      <c:pt idx="128">
                        <c:v>7</c:v>
                      </c:pt>
                      <c:pt idx="129">
                        <c:v>7</c:v>
                      </c:pt>
                      <c:pt idx="130">
                        <c:v>7</c:v>
                      </c:pt>
                      <c:pt idx="131">
                        <c:v>7</c:v>
                      </c:pt>
                      <c:pt idx="132">
                        <c:v>7</c:v>
                      </c:pt>
                      <c:pt idx="133">
                        <c:v>7</c:v>
                      </c:pt>
                      <c:pt idx="134">
                        <c:v>7</c:v>
                      </c:pt>
                      <c:pt idx="135">
                        <c:v>7</c:v>
                      </c:pt>
                      <c:pt idx="136">
                        <c:v>7</c:v>
                      </c:pt>
                      <c:pt idx="137">
                        <c:v>7</c:v>
                      </c:pt>
                      <c:pt idx="138">
                        <c:v>7</c:v>
                      </c:pt>
                      <c:pt idx="139">
                        <c:v>7</c:v>
                      </c:pt>
                      <c:pt idx="140">
                        <c:v>7</c:v>
                      </c:pt>
                      <c:pt idx="141">
                        <c:v>7</c:v>
                      </c:pt>
                      <c:pt idx="142">
                        <c:v>7</c:v>
                      </c:pt>
                      <c:pt idx="143">
                        <c:v>7</c:v>
                      </c:pt>
                      <c:pt idx="144">
                        <c:v>7</c:v>
                      </c:pt>
                      <c:pt idx="145">
                        <c:v>7</c:v>
                      </c:pt>
                      <c:pt idx="146">
                        <c:v>7</c:v>
                      </c:pt>
                      <c:pt idx="147">
                        <c:v>7</c:v>
                      </c:pt>
                      <c:pt idx="148">
                        <c:v>7</c:v>
                      </c:pt>
                      <c:pt idx="149">
                        <c:v>7</c:v>
                      </c:pt>
                      <c:pt idx="150">
                        <c:v>7</c:v>
                      </c:pt>
                      <c:pt idx="151">
                        <c:v>7</c:v>
                      </c:pt>
                      <c:pt idx="152">
                        <c:v>7</c:v>
                      </c:pt>
                      <c:pt idx="153">
                        <c:v>7</c:v>
                      </c:pt>
                      <c:pt idx="154">
                        <c:v>7</c:v>
                      </c:pt>
                      <c:pt idx="155">
                        <c:v>7</c:v>
                      </c:pt>
                      <c:pt idx="156">
                        <c:v>7</c:v>
                      </c:pt>
                      <c:pt idx="157">
                        <c:v>7</c:v>
                      </c:pt>
                      <c:pt idx="158">
                        <c:v>7</c:v>
                      </c:pt>
                      <c:pt idx="159">
                        <c:v>7</c:v>
                      </c:pt>
                      <c:pt idx="160">
                        <c:v>7</c:v>
                      </c:pt>
                      <c:pt idx="161">
                        <c:v>7</c:v>
                      </c:pt>
                      <c:pt idx="162">
                        <c:v>7</c:v>
                      </c:pt>
                      <c:pt idx="163">
                        <c:v>7</c:v>
                      </c:pt>
                      <c:pt idx="164">
                        <c:v>7</c:v>
                      </c:pt>
                      <c:pt idx="165">
                        <c:v>7</c:v>
                      </c:pt>
                      <c:pt idx="166">
                        <c:v>7</c:v>
                      </c:pt>
                      <c:pt idx="167">
                        <c:v>7</c:v>
                      </c:pt>
                      <c:pt idx="168">
                        <c:v>7</c:v>
                      </c:pt>
                      <c:pt idx="169">
                        <c:v>7</c:v>
                      </c:pt>
                      <c:pt idx="170">
                        <c:v>7</c:v>
                      </c:pt>
                      <c:pt idx="171">
                        <c:v>7</c:v>
                      </c:pt>
                      <c:pt idx="172">
                        <c:v>7</c:v>
                      </c:pt>
                      <c:pt idx="173">
                        <c:v>7</c:v>
                      </c:pt>
                      <c:pt idx="174">
                        <c:v>7</c:v>
                      </c:pt>
                      <c:pt idx="175">
                        <c:v>7</c:v>
                      </c:pt>
                      <c:pt idx="176">
                        <c:v>7</c:v>
                      </c:pt>
                      <c:pt idx="177">
                        <c:v>7</c:v>
                      </c:pt>
                      <c:pt idx="178">
                        <c:v>7</c:v>
                      </c:pt>
                      <c:pt idx="179">
                        <c:v>7</c:v>
                      </c:pt>
                      <c:pt idx="180">
                        <c:v>7</c:v>
                      </c:pt>
                      <c:pt idx="181">
                        <c:v>7</c:v>
                      </c:pt>
                      <c:pt idx="182">
                        <c:v>7</c:v>
                      </c:pt>
                      <c:pt idx="183">
                        <c:v>7</c:v>
                      </c:pt>
                      <c:pt idx="184">
                        <c:v>7</c:v>
                      </c:pt>
                      <c:pt idx="185">
                        <c:v>7</c:v>
                      </c:pt>
                      <c:pt idx="186">
                        <c:v>7</c:v>
                      </c:pt>
                      <c:pt idx="187">
                        <c:v>7</c:v>
                      </c:pt>
                      <c:pt idx="188">
                        <c:v>7</c:v>
                      </c:pt>
                      <c:pt idx="189">
                        <c:v>7</c:v>
                      </c:pt>
                      <c:pt idx="190">
                        <c:v>7</c:v>
                      </c:pt>
                      <c:pt idx="191">
                        <c:v>7</c:v>
                      </c:pt>
                      <c:pt idx="192">
                        <c:v>7</c:v>
                      </c:pt>
                      <c:pt idx="193">
                        <c:v>7</c:v>
                      </c:pt>
                      <c:pt idx="194">
                        <c:v>7</c:v>
                      </c:pt>
                      <c:pt idx="195">
                        <c:v>7</c:v>
                      </c:pt>
                      <c:pt idx="196">
                        <c:v>7</c:v>
                      </c:pt>
                      <c:pt idx="197">
                        <c:v>7</c:v>
                      </c:pt>
                      <c:pt idx="198">
                        <c:v>7</c:v>
                      </c:pt>
                      <c:pt idx="199">
                        <c:v>7</c:v>
                      </c:pt>
                      <c:pt idx="200">
                        <c:v>7</c:v>
                      </c:pt>
                      <c:pt idx="201">
                        <c:v>7</c:v>
                      </c:pt>
                      <c:pt idx="202">
                        <c:v>7</c:v>
                      </c:pt>
                      <c:pt idx="203">
                        <c:v>7</c:v>
                      </c:pt>
                      <c:pt idx="204">
                        <c:v>7</c:v>
                      </c:pt>
                      <c:pt idx="205">
                        <c:v>7</c:v>
                      </c:pt>
                      <c:pt idx="206">
                        <c:v>7</c:v>
                      </c:pt>
                      <c:pt idx="207">
                        <c:v>7</c:v>
                      </c:pt>
                      <c:pt idx="208">
                        <c:v>7</c:v>
                      </c:pt>
                      <c:pt idx="209">
                        <c:v>7</c:v>
                      </c:pt>
                      <c:pt idx="210">
                        <c:v>7</c:v>
                      </c:pt>
                      <c:pt idx="211">
                        <c:v>7</c:v>
                      </c:pt>
                      <c:pt idx="212">
                        <c:v>7</c:v>
                      </c:pt>
                      <c:pt idx="213">
                        <c:v>7</c:v>
                      </c:pt>
                      <c:pt idx="214">
                        <c:v>7</c:v>
                      </c:pt>
                      <c:pt idx="215">
                        <c:v>7</c:v>
                      </c:pt>
                      <c:pt idx="216">
                        <c:v>7</c:v>
                      </c:pt>
                      <c:pt idx="217">
                        <c:v>7</c:v>
                      </c:pt>
                      <c:pt idx="218">
                        <c:v>7</c:v>
                      </c:pt>
                      <c:pt idx="219">
                        <c:v>7</c:v>
                      </c:pt>
                      <c:pt idx="220">
                        <c:v>7</c:v>
                      </c:pt>
                      <c:pt idx="221">
                        <c:v>7</c:v>
                      </c:pt>
                      <c:pt idx="222">
                        <c:v>7</c:v>
                      </c:pt>
                      <c:pt idx="223">
                        <c:v>7</c:v>
                      </c:pt>
                      <c:pt idx="224">
                        <c:v>7</c:v>
                      </c:pt>
                    </c:numCache>
                  </c:numRef>
                </c:yVal>
                <c:smooth val="1"/>
              </c15:ser>
            </c15:filteredScatterSeries>
            <c15:filteredScatterSeries>
              <c15:ser>
                <c:idx val="8"/>
                <c:order val="3"/>
                <c:tx>
                  <c:strRef>
                    <c:extLst xmlns:c15="http://schemas.microsoft.com/office/drawing/2012/chart">
                      <c:ext xmlns:c15="http://schemas.microsoft.com/office/drawing/2012/chart" uri="{02D57815-91ED-43cb-92C2-25804820EDAC}">
                        <c15:formulaRef>
                          <c15:sqref>dwtr_interior_warm!$N$2</c15:sqref>
                        </c15:formulaRef>
                      </c:ext>
                    </c:extLst>
                    <c:strCache>
                      <c:ptCount val="1"/>
                      <c:pt idx="0">
                        <c:v>Capture Vel Hi</c:v>
                      </c:pt>
                    </c:strCache>
                  </c:strRef>
                </c:tx>
                <c:spPr>
                  <a:ln w="19050" cap="rnd">
                    <a:solidFill>
                      <a:schemeClr val="accent6"/>
                    </a:solidFill>
                    <a:prstDash val="sysDot"/>
                    <a:round/>
                  </a:ln>
                  <a:effectLst/>
                </c:spPr>
                <c:marker>
                  <c:symbol val="none"/>
                </c:marker>
                <c:xVal>
                  <c:numRef>
                    <c:extLst xmlns:c15="http://schemas.microsoft.com/office/drawing/2012/chart">
                      <c:ext xmlns:c15="http://schemas.microsoft.com/office/drawing/2012/chart" uri="{02D57815-91ED-43cb-92C2-25804820EDAC}">
                        <c15:formulaRef>
                          <c15:sqref>dwtr_interior_warm!$A$3:$A$227</c15:sqref>
                        </c15:formulaRef>
                      </c:ext>
                    </c:extLst>
                    <c:numCache>
                      <c:formatCode>General</c:formatCode>
                      <c:ptCount val="2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37.25</c:v>
                      </c:pt>
                      <c:pt idx="130">
                        <c:v>37.5</c:v>
                      </c:pt>
                      <c:pt idx="131">
                        <c:v>37.75</c:v>
                      </c:pt>
                      <c:pt idx="132">
                        <c:v>38</c:v>
                      </c:pt>
                      <c:pt idx="133">
                        <c:v>38.25</c:v>
                      </c:pt>
                      <c:pt idx="134">
                        <c:v>38.5</c:v>
                      </c:pt>
                      <c:pt idx="135">
                        <c:v>38.75</c:v>
                      </c:pt>
                      <c:pt idx="136">
                        <c:v>39</c:v>
                      </c:pt>
                      <c:pt idx="137">
                        <c:v>39.25</c:v>
                      </c:pt>
                      <c:pt idx="138">
                        <c:v>39.5</c:v>
                      </c:pt>
                      <c:pt idx="139">
                        <c:v>39.75</c:v>
                      </c:pt>
                      <c:pt idx="140">
                        <c:v>40</c:v>
                      </c:pt>
                      <c:pt idx="141">
                        <c:v>40.25</c:v>
                      </c:pt>
                      <c:pt idx="142">
                        <c:v>40.5</c:v>
                      </c:pt>
                      <c:pt idx="143">
                        <c:v>40.75</c:v>
                      </c:pt>
                      <c:pt idx="144">
                        <c:v>41</c:v>
                      </c:pt>
                      <c:pt idx="145">
                        <c:v>41.25</c:v>
                      </c:pt>
                      <c:pt idx="146">
                        <c:v>41.5</c:v>
                      </c:pt>
                      <c:pt idx="147">
                        <c:v>41.75</c:v>
                      </c:pt>
                      <c:pt idx="148">
                        <c:v>42</c:v>
                      </c:pt>
                      <c:pt idx="149">
                        <c:v>42.25</c:v>
                      </c:pt>
                      <c:pt idx="150">
                        <c:v>42.5</c:v>
                      </c:pt>
                      <c:pt idx="151">
                        <c:v>42.75</c:v>
                      </c:pt>
                      <c:pt idx="152">
                        <c:v>43</c:v>
                      </c:pt>
                      <c:pt idx="153">
                        <c:v>43.25</c:v>
                      </c:pt>
                      <c:pt idx="154">
                        <c:v>43.5</c:v>
                      </c:pt>
                      <c:pt idx="155">
                        <c:v>43.75</c:v>
                      </c:pt>
                      <c:pt idx="156">
                        <c:v>44</c:v>
                      </c:pt>
                      <c:pt idx="157">
                        <c:v>44.25</c:v>
                      </c:pt>
                      <c:pt idx="158">
                        <c:v>44.5</c:v>
                      </c:pt>
                      <c:pt idx="159">
                        <c:v>44.75</c:v>
                      </c:pt>
                      <c:pt idx="160">
                        <c:v>45</c:v>
                      </c:pt>
                      <c:pt idx="161">
                        <c:v>45.25</c:v>
                      </c:pt>
                      <c:pt idx="162">
                        <c:v>45.5</c:v>
                      </c:pt>
                      <c:pt idx="163">
                        <c:v>45.75</c:v>
                      </c:pt>
                      <c:pt idx="164">
                        <c:v>46</c:v>
                      </c:pt>
                      <c:pt idx="165">
                        <c:v>46.25</c:v>
                      </c:pt>
                      <c:pt idx="166">
                        <c:v>46.5</c:v>
                      </c:pt>
                      <c:pt idx="167">
                        <c:v>46.75</c:v>
                      </c:pt>
                      <c:pt idx="168">
                        <c:v>47</c:v>
                      </c:pt>
                      <c:pt idx="169">
                        <c:v>47.25</c:v>
                      </c:pt>
                      <c:pt idx="170">
                        <c:v>47.5</c:v>
                      </c:pt>
                      <c:pt idx="171">
                        <c:v>47.75</c:v>
                      </c:pt>
                      <c:pt idx="172">
                        <c:v>48</c:v>
                      </c:pt>
                      <c:pt idx="173">
                        <c:v>48.25</c:v>
                      </c:pt>
                      <c:pt idx="174">
                        <c:v>48.5</c:v>
                      </c:pt>
                      <c:pt idx="175">
                        <c:v>48.75</c:v>
                      </c:pt>
                      <c:pt idx="176">
                        <c:v>49</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numCache>
                  </c:numRef>
                </c:xVal>
                <c:yVal>
                  <c:numRef>
                    <c:extLst xmlns:c15="http://schemas.microsoft.com/office/drawing/2012/chart">
                      <c:ext xmlns:c15="http://schemas.microsoft.com/office/drawing/2012/chart" uri="{02D57815-91ED-43cb-92C2-25804820EDAC}">
                        <c15:formulaRef>
                          <c15:sqref>dwtr_interior_warm!$N$3:$N$227</c15:sqref>
                        </c15:formulaRef>
                      </c:ext>
                    </c:extLst>
                    <c:numCache>
                      <c:formatCode>General</c:formatCode>
                      <c:ptCount val="225"/>
                      <c:pt idx="0">
                        <c:v>8</c:v>
                      </c:pt>
                      <c:pt idx="1">
                        <c:v>8</c:v>
                      </c:pt>
                      <c:pt idx="2">
                        <c:v>8</c:v>
                      </c:pt>
                      <c:pt idx="3">
                        <c:v>8</c:v>
                      </c:pt>
                      <c:pt idx="4">
                        <c:v>8</c:v>
                      </c:pt>
                      <c:pt idx="5">
                        <c:v>8</c:v>
                      </c:pt>
                      <c:pt idx="6">
                        <c:v>8</c:v>
                      </c:pt>
                      <c:pt idx="7">
                        <c:v>8</c:v>
                      </c:pt>
                      <c:pt idx="8">
                        <c:v>8</c:v>
                      </c:pt>
                      <c:pt idx="9">
                        <c:v>8</c:v>
                      </c:pt>
                      <c:pt idx="10">
                        <c:v>8</c:v>
                      </c:pt>
                      <c:pt idx="11">
                        <c:v>8</c:v>
                      </c:pt>
                      <c:pt idx="12">
                        <c:v>8</c:v>
                      </c:pt>
                      <c:pt idx="13">
                        <c:v>8</c:v>
                      </c:pt>
                      <c:pt idx="14">
                        <c:v>8</c:v>
                      </c:pt>
                      <c:pt idx="15">
                        <c:v>8</c:v>
                      </c:pt>
                      <c:pt idx="16">
                        <c:v>8</c:v>
                      </c:pt>
                      <c:pt idx="17">
                        <c:v>8</c:v>
                      </c:pt>
                      <c:pt idx="18">
                        <c:v>8</c:v>
                      </c:pt>
                      <c:pt idx="19">
                        <c:v>8</c:v>
                      </c:pt>
                      <c:pt idx="20">
                        <c:v>8</c:v>
                      </c:pt>
                      <c:pt idx="21">
                        <c:v>8</c:v>
                      </c:pt>
                      <c:pt idx="22">
                        <c:v>8</c:v>
                      </c:pt>
                      <c:pt idx="23">
                        <c:v>8</c:v>
                      </c:pt>
                      <c:pt idx="24">
                        <c:v>8</c:v>
                      </c:pt>
                      <c:pt idx="25">
                        <c:v>8</c:v>
                      </c:pt>
                      <c:pt idx="26">
                        <c:v>8</c:v>
                      </c:pt>
                      <c:pt idx="27">
                        <c:v>8</c:v>
                      </c:pt>
                      <c:pt idx="28">
                        <c:v>8</c:v>
                      </c:pt>
                      <c:pt idx="29">
                        <c:v>8</c:v>
                      </c:pt>
                      <c:pt idx="30">
                        <c:v>8</c:v>
                      </c:pt>
                      <c:pt idx="31">
                        <c:v>8</c:v>
                      </c:pt>
                      <c:pt idx="32">
                        <c:v>8</c:v>
                      </c:pt>
                      <c:pt idx="33">
                        <c:v>8</c:v>
                      </c:pt>
                      <c:pt idx="34">
                        <c:v>8</c:v>
                      </c:pt>
                      <c:pt idx="35">
                        <c:v>8</c:v>
                      </c:pt>
                      <c:pt idx="36">
                        <c:v>8</c:v>
                      </c:pt>
                      <c:pt idx="37">
                        <c:v>8</c:v>
                      </c:pt>
                      <c:pt idx="38">
                        <c:v>8</c:v>
                      </c:pt>
                      <c:pt idx="39">
                        <c:v>8</c:v>
                      </c:pt>
                      <c:pt idx="40">
                        <c:v>8</c:v>
                      </c:pt>
                      <c:pt idx="41">
                        <c:v>8</c:v>
                      </c:pt>
                      <c:pt idx="42">
                        <c:v>8</c:v>
                      </c:pt>
                      <c:pt idx="43">
                        <c:v>8</c:v>
                      </c:pt>
                      <c:pt idx="44">
                        <c:v>8</c:v>
                      </c:pt>
                      <c:pt idx="45">
                        <c:v>8</c:v>
                      </c:pt>
                      <c:pt idx="46">
                        <c:v>8</c:v>
                      </c:pt>
                      <c:pt idx="47">
                        <c:v>8</c:v>
                      </c:pt>
                      <c:pt idx="48">
                        <c:v>8</c:v>
                      </c:pt>
                      <c:pt idx="49">
                        <c:v>8</c:v>
                      </c:pt>
                      <c:pt idx="50">
                        <c:v>8</c:v>
                      </c:pt>
                      <c:pt idx="51">
                        <c:v>8</c:v>
                      </c:pt>
                      <c:pt idx="52">
                        <c:v>8</c:v>
                      </c:pt>
                      <c:pt idx="53">
                        <c:v>8</c:v>
                      </c:pt>
                      <c:pt idx="54">
                        <c:v>8</c:v>
                      </c:pt>
                      <c:pt idx="55">
                        <c:v>8</c:v>
                      </c:pt>
                      <c:pt idx="56">
                        <c:v>8</c:v>
                      </c:pt>
                      <c:pt idx="57">
                        <c:v>8</c:v>
                      </c:pt>
                      <c:pt idx="58">
                        <c:v>8</c:v>
                      </c:pt>
                      <c:pt idx="59">
                        <c:v>8</c:v>
                      </c:pt>
                      <c:pt idx="60">
                        <c:v>8</c:v>
                      </c:pt>
                      <c:pt idx="61">
                        <c:v>8</c:v>
                      </c:pt>
                      <c:pt idx="62">
                        <c:v>8</c:v>
                      </c:pt>
                      <c:pt idx="63">
                        <c:v>8</c:v>
                      </c:pt>
                      <c:pt idx="64">
                        <c:v>8</c:v>
                      </c:pt>
                      <c:pt idx="65">
                        <c:v>8</c:v>
                      </c:pt>
                      <c:pt idx="66">
                        <c:v>8</c:v>
                      </c:pt>
                      <c:pt idx="67">
                        <c:v>8</c:v>
                      </c:pt>
                      <c:pt idx="68">
                        <c:v>8</c:v>
                      </c:pt>
                      <c:pt idx="69">
                        <c:v>8</c:v>
                      </c:pt>
                      <c:pt idx="70">
                        <c:v>8</c:v>
                      </c:pt>
                      <c:pt idx="71">
                        <c:v>8</c:v>
                      </c:pt>
                      <c:pt idx="72">
                        <c:v>8</c:v>
                      </c:pt>
                      <c:pt idx="73">
                        <c:v>8</c:v>
                      </c:pt>
                      <c:pt idx="74">
                        <c:v>8</c:v>
                      </c:pt>
                      <c:pt idx="75">
                        <c:v>8</c:v>
                      </c:pt>
                      <c:pt idx="76">
                        <c:v>8</c:v>
                      </c:pt>
                      <c:pt idx="77">
                        <c:v>8</c:v>
                      </c:pt>
                      <c:pt idx="78">
                        <c:v>8</c:v>
                      </c:pt>
                      <c:pt idx="79">
                        <c:v>8</c:v>
                      </c:pt>
                      <c:pt idx="80">
                        <c:v>8</c:v>
                      </c:pt>
                      <c:pt idx="81">
                        <c:v>8</c:v>
                      </c:pt>
                      <c:pt idx="82">
                        <c:v>8</c:v>
                      </c:pt>
                      <c:pt idx="83">
                        <c:v>8</c:v>
                      </c:pt>
                      <c:pt idx="84">
                        <c:v>8</c:v>
                      </c:pt>
                      <c:pt idx="85">
                        <c:v>8</c:v>
                      </c:pt>
                      <c:pt idx="86">
                        <c:v>8</c:v>
                      </c:pt>
                      <c:pt idx="87">
                        <c:v>8</c:v>
                      </c:pt>
                      <c:pt idx="88">
                        <c:v>8</c:v>
                      </c:pt>
                      <c:pt idx="89">
                        <c:v>8</c:v>
                      </c:pt>
                      <c:pt idx="90">
                        <c:v>8</c:v>
                      </c:pt>
                      <c:pt idx="91">
                        <c:v>8</c:v>
                      </c:pt>
                      <c:pt idx="92">
                        <c:v>8</c:v>
                      </c:pt>
                      <c:pt idx="93">
                        <c:v>8</c:v>
                      </c:pt>
                      <c:pt idx="94">
                        <c:v>8</c:v>
                      </c:pt>
                      <c:pt idx="95">
                        <c:v>8</c:v>
                      </c:pt>
                      <c:pt idx="96">
                        <c:v>8</c:v>
                      </c:pt>
                      <c:pt idx="97">
                        <c:v>8</c:v>
                      </c:pt>
                      <c:pt idx="98">
                        <c:v>8</c:v>
                      </c:pt>
                      <c:pt idx="99">
                        <c:v>8</c:v>
                      </c:pt>
                      <c:pt idx="100">
                        <c:v>8</c:v>
                      </c:pt>
                      <c:pt idx="101">
                        <c:v>8</c:v>
                      </c:pt>
                      <c:pt idx="102">
                        <c:v>8</c:v>
                      </c:pt>
                      <c:pt idx="103">
                        <c:v>8</c:v>
                      </c:pt>
                      <c:pt idx="104">
                        <c:v>8</c:v>
                      </c:pt>
                      <c:pt idx="105">
                        <c:v>8</c:v>
                      </c:pt>
                      <c:pt idx="106">
                        <c:v>8</c:v>
                      </c:pt>
                      <c:pt idx="107">
                        <c:v>8</c:v>
                      </c:pt>
                      <c:pt idx="108">
                        <c:v>8</c:v>
                      </c:pt>
                      <c:pt idx="109">
                        <c:v>8</c:v>
                      </c:pt>
                      <c:pt idx="110">
                        <c:v>8</c:v>
                      </c:pt>
                      <c:pt idx="111">
                        <c:v>8</c:v>
                      </c:pt>
                      <c:pt idx="112">
                        <c:v>8</c:v>
                      </c:pt>
                      <c:pt idx="113">
                        <c:v>8</c:v>
                      </c:pt>
                      <c:pt idx="114">
                        <c:v>8</c:v>
                      </c:pt>
                      <c:pt idx="115">
                        <c:v>8</c:v>
                      </c:pt>
                      <c:pt idx="116">
                        <c:v>8</c:v>
                      </c:pt>
                      <c:pt idx="117">
                        <c:v>8</c:v>
                      </c:pt>
                      <c:pt idx="118">
                        <c:v>8</c:v>
                      </c:pt>
                      <c:pt idx="119">
                        <c:v>8</c:v>
                      </c:pt>
                      <c:pt idx="120">
                        <c:v>8</c:v>
                      </c:pt>
                      <c:pt idx="121">
                        <c:v>8</c:v>
                      </c:pt>
                      <c:pt idx="122">
                        <c:v>8</c:v>
                      </c:pt>
                      <c:pt idx="123">
                        <c:v>8</c:v>
                      </c:pt>
                      <c:pt idx="124">
                        <c:v>8</c:v>
                      </c:pt>
                      <c:pt idx="125">
                        <c:v>8</c:v>
                      </c:pt>
                      <c:pt idx="126">
                        <c:v>8</c:v>
                      </c:pt>
                      <c:pt idx="127">
                        <c:v>8</c:v>
                      </c:pt>
                      <c:pt idx="128">
                        <c:v>8</c:v>
                      </c:pt>
                      <c:pt idx="129">
                        <c:v>8</c:v>
                      </c:pt>
                      <c:pt idx="130">
                        <c:v>8</c:v>
                      </c:pt>
                      <c:pt idx="131">
                        <c:v>8</c:v>
                      </c:pt>
                      <c:pt idx="132">
                        <c:v>8</c:v>
                      </c:pt>
                      <c:pt idx="133">
                        <c:v>8</c:v>
                      </c:pt>
                      <c:pt idx="134">
                        <c:v>8</c:v>
                      </c:pt>
                      <c:pt idx="135">
                        <c:v>8</c:v>
                      </c:pt>
                      <c:pt idx="136">
                        <c:v>8</c:v>
                      </c:pt>
                      <c:pt idx="137">
                        <c:v>8</c:v>
                      </c:pt>
                      <c:pt idx="138">
                        <c:v>8</c:v>
                      </c:pt>
                      <c:pt idx="139">
                        <c:v>8</c:v>
                      </c:pt>
                      <c:pt idx="140">
                        <c:v>8</c:v>
                      </c:pt>
                      <c:pt idx="141">
                        <c:v>8</c:v>
                      </c:pt>
                      <c:pt idx="142">
                        <c:v>8</c:v>
                      </c:pt>
                      <c:pt idx="143">
                        <c:v>8</c:v>
                      </c:pt>
                      <c:pt idx="144">
                        <c:v>8</c:v>
                      </c:pt>
                      <c:pt idx="145">
                        <c:v>8</c:v>
                      </c:pt>
                      <c:pt idx="146">
                        <c:v>8</c:v>
                      </c:pt>
                      <c:pt idx="147">
                        <c:v>8</c:v>
                      </c:pt>
                      <c:pt idx="148">
                        <c:v>8</c:v>
                      </c:pt>
                      <c:pt idx="149">
                        <c:v>8</c:v>
                      </c:pt>
                      <c:pt idx="150">
                        <c:v>8</c:v>
                      </c:pt>
                      <c:pt idx="151">
                        <c:v>8</c:v>
                      </c:pt>
                      <c:pt idx="152">
                        <c:v>8</c:v>
                      </c:pt>
                      <c:pt idx="153">
                        <c:v>8</c:v>
                      </c:pt>
                      <c:pt idx="154">
                        <c:v>8</c:v>
                      </c:pt>
                      <c:pt idx="155">
                        <c:v>8</c:v>
                      </c:pt>
                      <c:pt idx="156">
                        <c:v>8</c:v>
                      </c:pt>
                      <c:pt idx="157">
                        <c:v>8</c:v>
                      </c:pt>
                      <c:pt idx="158">
                        <c:v>8</c:v>
                      </c:pt>
                      <c:pt idx="159">
                        <c:v>8</c:v>
                      </c:pt>
                      <c:pt idx="160">
                        <c:v>8</c:v>
                      </c:pt>
                      <c:pt idx="161">
                        <c:v>8</c:v>
                      </c:pt>
                      <c:pt idx="162">
                        <c:v>8</c:v>
                      </c:pt>
                      <c:pt idx="163">
                        <c:v>8</c:v>
                      </c:pt>
                      <c:pt idx="164">
                        <c:v>8</c:v>
                      </c:pt>
                      <c:pt idx="165">
                        <c:v>8</c:v>
                      </c:pt>
                      <c:pt idx="166">
                        <c:v>8</c:v>
                      </c:pt>
                      <c:pt idx="167">
                        <c:v>8</c:v>
                      </c:pt>
                      <c:pt idx="168">
                        <c:v>8</c:v>
                      </c:pt>
                      <c:pt idx="169">
                        <c:v>8</c:v>
                      </c:pt>
                      <c:pt idx="170">
                        <c:v>8</c:v>
                      </c:pt>
                      <c:pt idx="171">
                        <c:v>8</c:v>
                      </c:pt>
                      <c:pt idx="172">
                        <c:v>8</c:v>
                      </c:pt>
                      <c:pt idx="173">
                        <c:v>8</c:v>
                      </c:pt>
                      <c:pt idx="174">
                        <c:v>8</c:v>
                      </c:pt>
                      <c:pt idx="175">
                        <c:v>8</c:v>
                      </c:pt>
                      <c:pt idx="176">
                        <c:v>8</c:v>
                      </c:pt>
                      <c:pt idx="177">
                        <c:v>8</c:v>
                      </c:pt>
                      <c:pt idx="178">
                        <c:v>8</c:v>
                      </c:pt>
                      <c:pt idx="179">
                        <c:v>8</c:v>
                      </c:pt>
                      <c:pt idx="180">
                        <c:v>8</c:v>
                      </c:pt>
                      <c:pt idx="181">
                        <c:v>8</c:v>
                      </c:pt>
                      <c:pt idx="182">
                        <c:v>8</c:v>
                      </c:pt>
                      <c:pt idx="183">
                        <c:v>8</c:v>
                      </c:pt>
                      <c:pt idx="184">
                        <c:v>8</c:v>
                      </c:pt>
                      <c:pt idx="185">
                        <c:v>8</c:v>
                      </c:pt>
                      <c:pt idx="186">
                        <c:v>8</c:v>
                      </c:pt>
                      <c:pt idx="187">
                        <c:v>8</c:v>
                      </c:pt>
                      <c:pt idx="188">
                        <c:v>8</c:v>
                      </c:pt>
                      <c:pt idx="189">
                        <c:v>8</c:v>
                      </c:pt>
                      <c:pt idx="190">
                        <c:v>8</c:v>
                      </c:pt>
                      <c:pt idx="191">
                        <c:v>8</c:v>
                      </c:pt>
                      <c:pt idx="192">
                        <c:v>8</c:v>
                      </c:pt>
                      <c:pt idx="193">
                        <c:v>8</c:v>
                      </c:pt>
                      <c:pt idx="194">
                        <c:v>8</c:v>
                      </c:pt>
                      <c:pt idx="195">
                        <c:v>8</c:v>
                      </c:pt>
                      <c:pt idx="196">
                        <c:v>8</c:v>
                      </c:pt>
                      <c:pt idx="197">
                        <c:v>8</c:v>
                      </c:pt>
                      <c:pt idx="198">
                        <c:v>8</c:v>
                      </c:pt>
                      <c:pt idx="199">
                        <c:v>8</c:v>
                      </c:pt>
                      <c:pt idx="200">
                        <c:v>8</c:v>
                      </c:pt>
                      <c:pt idx="201">
                        <c:v>8</c:v>
                      </c:pt>
                      <c:pt idx="202">
                        <c:v>8</c:v>
                      </c:pt>
                      <c:pt idx="203">
                        <c:v>8</c:v>
                      </c:pt>
                      <c:pt idx="204">
                        <c:v>8</c:v>
                      </c:pt>
                      <c:pt idx="205">
                        <c:v>8</c:v>
                      </c:pt>
                      <c:pt idx="206">
                        <c:v>8</c:v>
                      </c:pt>
                      <c:pt idx="207">
                        <c:v>8</c:v>
                      </c:pt>
                      <c:pt idx="208">
                        <c:v>8</c:v>
                      </c:pt>
                      <c:pt idx="209">
                        <c:v>8</c:v>
                      </c:pt>
                      <c:pt idx="210">
                        <c:v>8</c:v>
                      </c:pt>
                      <c:pt idx="211">
                        <c:v>8</c:v>
                      </c:pt>
                      <c:pt idx="212">
                        <c:v>8</c:v>
                      </c:pt>
                      <c:pt idx="213">
                        <c:v>8</c:v>
                      </c:pt>
                      <c:pt idx="214">
                        <c:v>8</c:v>
                      </c:pt>
                      <c:pt idx="215">
                        <c:v>8</c:v>
                      </c:pt>
                      <c:pt idx="216">
                        <c:v>8</c:v>
                      </c:pt>
                      <c:pt idx="217">
                        <c:v>8</c:v>
                      </c:pt>
                      <c:pt idx="218">
                        <c:v>8</c:v>
                      </c:pt>
                      <c:pt idx="219">
                        <c:v>8</c:v>
                      </c:pt>
                      <c:pt idx="220">
                        <c:v>8</c:v>
                      </c:pt>
                      <c:pt idx="221">
                        <c:v>8</c:v>
                      </c:pt>
                      <c:pt idx="222">
                        <c:v>8</c:v>
                      </c:pt>
                      <c:pt idx="223">
                        <c:v>8</c:v>
                      </c:pt>
                      <c:pt idx="224">
                        <c:v>8</c:v>
                      </c:pt>
                    </c:numCache>
                  </c:numRef>
                </c:yVal>
                <c:smooth val="1"/>
              </c15:ser>
            </c15:filteredScatterSeries>
            <c15:filteredScatterSeries>
              <c15:ser>
                <c:idx val="1"/>
                <c:order val="4"/>
                <c:tx>
                  <c:strRef>
                    <c:extLst xmlns:c15="http://schemas.microsoft.com/office/drawing/2012/chart">
                      <c:ext xmlns:c15="http://schemas.microsoft.com/office/drawing/2012/chart" uri="{02D57815-91ED-43cb-92C2-25804820EDAC}">
                        <c15:formulaRef>
                          <c15:sqref>dwtr_interior_secondary!$C$1:$C$2</c15:sqref>
                        </c15:formulaRef>
                      </c:ext>
                    </c:extLst>
                    <c:strCache>
                      <c:ptCount val="2"/>
                      <c:pt idx="0">
                        <c:v>2nd Only</c:v>
                      </c:pt>
                      <c:pt idx="1">
                        <c:v>WSE (ft)</c:v>
                      </c:pt>
                    </c:strCache>
                  </c:strRef>
                </c:tx>
                <c:spPr>
                  <a:ln w="19050" cap="rnd">
                    <a:solidFill>
                      <a:schemeClr val="accent2"/>
                    </a:solidFill>
                    <a:round/>
                  </a:ln>
                  <a:effectLst/>
                </c:spPr>
                <c:marker>
                  <c:symbol val="none"/>
                </c:marker>
                <c:xVal>
                  <c:numRef>
                    <c:extLst xmlns:c15="http://schemas.microsoft.com/office/drawing/2012/chart">
                      <c:ext xmlns:c15="http://schemas.microsoft.com/office/drawing/2012/chart" uri="{02D57815-91ED-43cb-92C2-25804820EDAC}">
                        <c15:formulaRef>
                          <c15:sqref>dwtr_interior_secondary!$A$3:$A$227</c15:sqref>
                        </c15:formulaRef>
                      </c:ext>
                    </c:extLst>
                    <c:numCache>
                      <c:formatCode>General</c:formatCode>
                      <c:ptCount val="2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37.25</c:v>
                      </c:pt>
                      <c:pt idx="130">
                        <c:v>37.5</c:v>
                      </c:pt>
                      <c:pt idx="131">
                        <c:v>37.75</c:v>
                      </c:pt>
                      <c:pt idx="132">
                        <c:v>38</c:v>
                      </c:pt>
                      <c:pt idx="133">
                        <c:v>38.25</c:v>
                      </c:pt>
                      <c:pt idx="134">
                        <c:v>38.5</c:v>
                      </c:pt>
                      <c:pt idx="135">
                        <c:v>38.75</c:v>
                      </c:pt>
                      <c:pt idx="136">
                        <c:v>39</c:v>
                      </c:pt>
                      <c:pt idx="137">
                        <c:v>39.25</c:v>
                      </c:pt>
                      <c:pt idx="138">
                        <c:v>39.5</c:v>
                      </c:pt>
                      <c:pt idx="139">
                        <c:v>39.75</c:v>
                      </c:pt>
                      <c:pt idx="140">
                        <c:v>40</c:v>
                      </c:pt>
                      <c:pt idx="141">
                        <c:v>40.25</c:v>
                      </c:pt>
                      <c:pt idx="142">
                        <c:v>40.5</c:v>
                      </c:pt>
                      <c:pt idx="143">
                        <c:v>40.75</c:v>
                      </c:pt>
                      <c:pt idx="144">
                        <c:v>41</c:v>
                      </c:pt>
                      <c:pt idx="145">
                        <c:v>41.25</c:v>
                      </c:pt>
                      <c:pt idx="146">
                        <c:v>41.5</c:v>
                      </c:pt>
                      <c:pt idx="147">
                        <c:v>41.75</c:v>
                      </c:pt>
                      <c:pt idx="148">
                        <c:v>42</c:v>
                      </c:pt>
                      <c:pt idx="149">
                        <c:v>42.25</c:v>
                      </c:pt>
                      <c:pt idx="150">
                        <c:v>42.5</c:v>
                      </c:pt>
                      <c:pt idx="151">
                        <c:v>42.75</c:v>
                      </c:pt>
                      <c:pt idx="152">
                        <c:v>43</c:v>
                      </c:pt>
                      <c:pt idx="153">
                        <c:v>43.25</c:v>
                      </c:pt>
                      <c:pt idx="154">
                        <c:v>43.5</c:v>
                      </c:pt>
                      <c:pt idx="155">
                        <c:v>43.75</c:v>
                      </c:pt>
                      <c:pt idx="156">
                        <c:v>44</c:v>
                      </c:pt>
                      <c:pt idx="157">
                        <c:v>44.25</c:v>
                      </c:pt>
                      <c:pt idx="158">
                        <c:v>44.5</c:v>
                      </c:pt>
                      <c:pt idx="159">
                        <c:v>44.75</c:v>
                      </c:pt>
                      <c:pt idx="160">
                        <c:v>45</c:v>
                      </c:pt>
                      <c:pt idx="161">
                        <c:v>45.25</c:v>
                      </c:pt>
                      <c:pt idx="162">
                        <c:v>45.5</c:v>
                      </c:pt>
                      <c:pt idx="163">
                        <c:v>45.75</c:v>
                      </c:pt>
                      <c:pt idx="164">
                        <c:v>46</c:v>
                      </c:pt>
                      <c:pt idx="165">
                        <c:v>46.25</c:v>
                      </c:pt>
                      <c:pt idx="166">
                        <c:v>46.5</c:v>
                      </c:pt>
                      <c:pt idx="167">
                        <c:v>46.75</c:v>
                      </c:pt>
                      <c:pt idx="168">
                        <c:v>47</c:v>
                      </c:pt>
                      <c:pt idx="169">
                        <c:v>47.25</c:v>
                      </c:pt>
                      <c:pt idx="170">
                        <c:v>47.5</c:v>
                      </c:pt>
                      <c:pt idx="171">
                        <c:v>47.75</c:v>
                      </c:pt>
                      <c:pt idx="172">
                        <c:v>48</c:v>
                      </c:pt>
                      <c:pt idx="173">
                        <c:v>48.25</c:v>
                      </c:pt>
                      <c:pt idx="174">
                        <c:v>48.5</c:v>
                      </c:pt>
                      <c:pt idx="175">
                        <c:v>48.75</c:v>
                      </c:pt>
                      <c:pt idx="176">
                        <c:v>49</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numCache>
                  </c:numRef>
                </c:xVal>
                <c:yVal>
                  <c:numRef>
                    <c:extLst xmlns:c15="http://schemas.microsoft.com/office/drawing/2012/chart">
                      <c:ext xmlns:c15="http://schemas.microsoft.com/office/drawing/2012/chart" uri="{02D57815-91ED-43cb-92C2-25804820EDAC}">
                        <c15:formulaRef>
                          <c15:sqref>dwtr_interior_secondary!$C$3:$C$227</c15:sqref>
                        </c15:formulaRef>
                      </c:ext>
                    </c:extLst>
                    <c:numCache>
                      <c:formatCode>General</c:formatCode>
                      <c:ptCount val="225"/>
                      <c:pt idx="0">
                        <c:v>16.2806933616633</c:v>
                      </c:pt>
                      <c:pt idx="1">
                        <c:v>16.286286140541598</c:v>
                      </c:pt>
                      <c:pt idx="2">
                        <c:v>16.287931109749898</c:v>
                      </c:pt>
                      <c:pt idx="3">
                        <c:v>16.287201039042898</c:v>
                      </c:pt>
                      <c:pt idx="4">
                        <c:v>16.284967450084299</c:v>
                      </c:pt>
                      <c:pt idx="5">
                        <c:v>16.281763145905199</c:v>
                      </c:pt>
                      <c:pt idx="6">
                        <c:v>16.277745103638999</c:v>
                      </c:pt>
                      <c:pt idx="7">
                        <c:v>16.273341293584199</c:v>
                      </c:pt>
                      <c:pt idx="8">
                        <c:v>16.268713870405598</c:v>
                      </c:pt>
                      <c:pt idx="9">
                        <c:v>16.239127047814797</c:v>
                      </c:pt>
                      <c:pt idx="10">
                        <c:v>16.212611418755497</c:v>
                      </c:pt>
                      <c:pt idx="11">
                        <c:v>16.189343803697497</c:v>
                      </c:pt>
                      <c:pt idx="12">
                        <c:v>16.169328295152898</c:v>
                      </c:pt>
                      <c:pt idx="13">
                        <c:v>16.152407144030597</c:v>
                      </c:pt>
                      <c:pt idx="14">
                        <c:v>16.138297723276597</c:v>
                      </c:pt>
                      <c:pt idx="15">
                        <c:v>16.126643450598799</c:v>
                      </c:pt>
                      <c:pt idx="16">
                        <c:v>16.117063913203697</c:v>
                      </c:pt>
                      <c:pt idx="17">
                        <c:v>16.1042152925396</c:v>
                      </c:pt>
                      <c:pt idx="18">
                        <c:v>16.093292607924798</c:v>
                      </c:pt>
                      <c:pt idx="19">
                        <c:v>16.084150665194898</c:v>
                      </c:pt>
                      <c:pt idx="20">
                        <c:v>16.076826801470897</c:v>
                      </c:pt>
                      <c:pt idx="21">
                        <c:v>16.070568067378098</c:v>
                      </c:pt>
                      <c:pt idx="22">
                        <c:v>16.065178993086299</c:v>
                      </c:pt>
                      <c:pt idx="23">
                        <c:v>16.060525451428099</c:v>
                      </c:pt>
                      <c:pt idx="24">
                        <c:v>16.056530871906197</c:v>
                      </c:pt>
                      <c:pt idx="25">
                        <c:v>16.0749198165705</c:v>
                      </c:pt>
                      <c:pt idx="26">
                        <c:v>16.090867221037399</c:v>
                      </c:pt>
                      <c:pt idx="27">
                        <c:v>16.104021511764</c:v>
                      </c:pt>
                      <c:pt idx="28">
                        <c:v>16.114649935218399</c:v>
                      </c:pt>
                      <c:pt idx="29">
                        <c:v>16.123535514556497</c:v>
                      </c:pt>
                      <c:pt idx="30">
                        <c:v>16.131213108303399</c:v>
                      </c:pt>
                      <c:pt idx="31">
                        <c:v>16.137854354837799</c:v>
                      </c:pt>
                      <c:pt idx="32">
                        <c:v>16.143570234703599</c:v>
                      </c:pt>
                      <c:pt idx="33">
                        <c:v>16.161898157174498</c:v>
                      </c:pt>
                      <c:pt idx="34">
                        <c:v>16.176621702701297</c:v>
                      </c:pt>
                      <c:pt idx="35">
                        <c:v>16.188696293165798</c:v>
                      </c:pt>
                      <c:pt idx="36">
                        <c:v>16.198752613053397</c:v>
                      </c:pt>
                      <c:pt idx="37">
                        <c:v>16.2072331628763</c:v>
                      </c:pt>
                      <c:pt idx="38">
                        <c:v>16.214460329123899</c:v>
                      </c:pt>
                      <c:pt idx="39">
                        <c:v>16.220675656107097</c:v>
                      </c:pt>
                      <c:pt idx="40">
                        <c:v>16.226064169613398</c:v>
                      </c:pt>
                      <c:pt idx="41">
                        <c:v>16.241784045003897</c:v>
                      </c:pt>
                      <c:pt idx="42">
                        <c:v>16.254891812130698</c:v>
                      </c:pt>
                      <c:pt idx="43">
                        <c:v>16.265988164074496</c:v>
                      </c:pt>
                      <c:pt idx="44">
                        <c:v>16.275500546275797</c:v>
                      </c:pt>
                      <c:pt idx="45">
                        <c:v>16.283743163224997</c:v>
                      </c:pt>
                      <c:pt idx="46">
                        <c:v>16.290953047211197</c:v>
                      </c:pt>
                      <c:pt idx="47">
                        <c:v>16.297312835950699</c:v>
                      </c:pt>
                      <c:pt idx="48">
                        <c:v>16.302965747734699</c:v>
                      </c:pt>
                      <c:pt idx="49">
                        <c:v>16.316333392979598</c:v>
                      </c:pt>
                      <c:pt idx="50">
                        <c:v>16.327933517543698</c:v>
                      </c:pt>
                      <c:pt idx="51">
                        <c:v>16.338104442030296</c:v>
                      </c:pt>
                      <c:pt idx="52">
                        <c:v>16.347103141123199</c:v>
                      </c:pt>
                      <c:pt idx="53">
                        <c:v>16.355128846886497</c:v>
                      </c:pt>
                      <c:pt idx="54">
                        <c:v>16.362338694095797</c:v>
                      </c:pt>
                      <c:pt idx="55">
                        <c:v>16.368858429011198</c:v>
                      </c:pt>
                      <c:pt idx="56">
                        <c:v>16.3747899413443</c:v>
                      </c:pt>
                      <c:pt idx="57">
                        <c:v>16.386588744205099</c:v>
                      </c:pt>
                      <c:pt idx="58">
                        <c:v>16.397073567948301</c:v>
                      </c:pt>
                      <c:pt idx="59">
                        <c:v>16.406465126662098</c:v>
                      </c:pt>
                      <c:pt idx="60">
                        <c:v>16.414937608797</c:v>
                      </c:pt>
                      <c:pt idx="61">
                        <c:v>16.422630501649</c:v>
                      </c:pt>
                      <c:pt idx="62">
                        <c:v>16.429656912014998</c:v>
                      </c:pt>
                      <c:pt idx="63">
                        <c:v>16.436109558769598</c:v>
                      </c:pt>
                      <c:pt idx="64">
                        <c:v>16.442065176505498</c:v>
                      </c:pt>
                      <c:pt idx="65">
                        <c:v>16.452607636681098</c:v>
                      </c:pt>
                      <c:pt idx="66">
                        <c:v>16.462149227359298</c:v>
                      </c:pt>
                      <c:pt idx="67">
                        <c:v>16.470838371102598</c:v>
                      </c:pt>
                      <c:pt idx="68">
                        <c:v>16.478795783790201</c:v>
                      </c:pt>
                      <c:pt idx="69">
                        <c:v>16.486120694561301</c:v>
                      </c:pt>
                      <c:pt idx="70">
                        <c:v>16.492895436864298</c:v>
                      </c:pt>
                      <c:pt idx="71">
                        <c:v>16.499188895227</c:v>
                      </c:pt>
                      <c:pt idx="72">
                        <c:v>16.5050591321016</c:v>
                      </c:pt>
                      <c:pt idx="73">
                        <c:v>16.514510674219498</c:v>
                      </c:pt>
                      <c:pt idx="74">
                        <c:v>16.523164811123898</c:v>
                      </c:pt>
                      <c:pt idx="75">
                        <c:v>16.5311290282641</c:v>
                      </c:pt>
                      <c:pt idx="76">
                        <c:v>16.538492492283797</c:v>
                      </c:pt>
                      <c:pt idx="77">
                        <c:v>16.5453297911832</c:v>
                      </c:pt>
                      <c:pt idx="78">
                        <c:v>16.5517037855561</c:v>
                      </c:pt>
                      <c:pt idx="79">
                        <c:v>16.557667811040901</c:v>
                      </c:pt>
                      <c:pt idx="80">
                        <c:v>16.563267399858297</c:v>
                      </c:pt>
                      <c:pt idx="81">
                        <c:v>16.571393288080099</c:v>
                      </c:pt>
                      <c:pt idx="82">
                        <c:v>16.578949144401598</c:v>
                      </c:pt>
                      <c:pt idx="83">
                        <c:v>16.586000193398998</c:v>
                      </c:pt>
                      <c:pt idx="84">
                        <c:v>16.5926020360648</c:v>
                      </c:pt>
                      <c:pt idx="85">
                        <c:v>16.598802354024897</c:v>
                      </c:pt>
                      <c:pt idx="86">
                        <c:v>16.604642263019599</c:v>
                      </c:pt>
                      <c:pt idx="87">
                        <c:v>16.610157397670697</c:v>
                      </c:pt>
                      <c:pt idx="88">
                        <c:v>16.615378788152398</c:v>
                      </c:pt>
                      <c:pt idx="89">
                        <c:v>16.6230470384595</c:v>
                      </c:pt>
                      <c:pt idx="90">
                        <c:v>16.6301498130974</c:v>
                      </c:pt>
                      <c:pt idx="91">
                        <c:v>16.636755362711497</c:v>
                      </c:pt>
                      <c:pt idx="92">
                        <c:v>16.642921330979998</c:v>
                      </c:pt>
                      <c:pt idx="93">
                        <c:v>16.648696716755698</c:v>
                      </c:pt>
                      <c:pt idx="94">
                        <c:v>16.6541234177147</c:v>
                      </c:pt>
                      <c:pt idx="95">
                        <c:v>16.659237456347597</c:v>
                      </c:pt>
                      <c:pt idx="96">
                        <c:v>16.6640699621279</c:v>
                      </c:pt>
                      <c:pt idx="97">
                        <c:v>16.671760491382898</c:v>
                      </c:pt>
                      <c:pt idx="98">
                        <c:v>16.6788481322479</c:v>
                      </c:pt>
                      <c:pt idx="99">
                        <c:v>16.685407766606499</c:v>
                      </c:pt>
                      <c:pt idx="100">
                        <c:v>16.691502242397</c:v>
                      </c:pt>
                      <c:pt idx="101">
                        <c:v>16.6971846756377</c:v>
                      </c:pt>
                      <c:pt idx="102">
                        <c:v>16.702500247023</c:v>
                      </c:pt>
                      <c:pt idx="103">
                        <c:v>16.707487617772699</c:v>
                      </c:pt>
                      <c:pt idx="104">
                        <c:v>16.712180055396999</c:v>
                      </c:pt>
                      <c:pt idx="105">
                        <c:v>16.715634570793899</c:v>
                      </c:pt>
                      <c:pt idx="106">
                        <c:v>16.718939668605699</c:v>
                      </c:pt>
                      <c:pt idx="107">
                        <c:v>16.722107469527099</c:v>
                      </c:pt>
                      <c:pt idx="108">
                        <c:v>16.725148664465298</c:v>
                      </c:pt>
                      <c:pt idx="109">
                        <c:v>16.728072721212399</c:v>
                      </c:pt>
                      <c:pt idx="110">
                        <c:v>16.7308880569134</c:v>
                      </c:pt>
                      <c:pt idx="111">
                        <c:v>16.733602182645498</c:v>
                      </c:pt>
                      <c:pt idx="112">
                        <c:v>16.7362218251385</c:v>
                      </c:pt>
                      <c:pt idx="113">
                        <c:v>16.736844267358197</c:v>
                      </c:pt>
                      <c:pt idx="114">
                        <c:v>16.737514126246399</c:v>
                      </c:pt>
                      <c:pt idx="115">
                        <c:v>16.738226608403899</c:v>
                      </c:pt>
                      <c:pt idx="116">
                        <c:v>16.738977321489298</c:v>
                      </c:pt>
                      <c:pt idx="117">
                        <c:v>16.739762240322698</c:v>
                      </c:pt>
                      <c:pt idx="118">
                        <c:v>16.740577675875898</c:v>
                      </c:pt>
                      <c:pt idx="119">
                        <c:v>16.741420246918299</c:v>
                      </c:pt>
                      <c:pt idx="120">
                        <c:v>16.7422868541056</c:v>
                      </c:pt>
                      <c:pt idx="121">
                        <c:v>16.742309822694999</c:v>
                      </c:pt>
                      <c:pt idx="122">
                        <c:v>16.742365918503598</c:v>
                      </c:pt>
                      <c:pt idx="123">
                        <c:v>16.742453380479297</c:v>
                      </c:pt>
                      <c:pt idx="124">
                        <c:v>16.742570531178199</c:v>
                      </c:pt>
                      <c:pt idx="125">
                        <c:v>16.742715773059398</c:v>
                      </c:pt>
                      <c:pt idx="126">
                        <c:v>16.742887584898</c:v>
                      </c:pt>
                      <c:pt idx="127">
                        <c:v>16.7430845183186</c:v>
                      </c:pt>
                      <c:pt idx="128">
                        <c:v>16.743305194454798</c:v>
                      </c:pt>
                      <c:pt idx="129">
                        <c:v>16.771111220600901</c:v>
                      </c:pt>
                      <c:pt idx="130">
                        <c:v>16.776544881943998</c:v>
                      </c:pt>
                      <c:pt idx="131">
                        <c:v>16.781594259960599</c:v>
                      </c:pt>
                      <c:pt idx="132">
                        <c:v>16.786305425197998</c:v>
                      </c:pt>
                      <c:pt idx="133">
                        <c:v>16.790702109167</c:v>
                      </c:pt>
                      <c:pt idx="134">
                        <c:v>16.7948188384423</c:v>
                      </c:pt>
                      <c:pt idx="135">
                        <c:v>16.7986662785307</c:v>
                      </c:pt>
                      <c:pt idx="136">
                        <c:v>16.802189980174997</c:v>
                      </c:pt>
                      <c:pt idx="137">
                        <c:v>16.805587593487598</c:v>
                      </c:pt>
                      <c:pt idx="138">
                        <c:v>16.8087834280084</c:v>
                      </c:pt>
                      <c:pt idx="139">
                        <c:v>16.8117936573917</c:v>
                      </c:pt>
                      <c:pt idx="140">
                        <c:v>16.814732701951499</c:v>
                      </c:pt>
                      <c:pt idx="141">
                        <c:v>16.8174080418496</c:v>
                      </c:pt>
                      <c:pt idx="142">
                        <c:v>16.819935628143298</c:v>
                      </c:pt>
                      <c:pt idx="143">
                        <c:v>16.8223265327101</c:v>
                      </c:pt>
                      <c:pt idx="144">
                        <c:v>16.824590973252597</c:v>
                      </c:pt>
                      <c:pt idx="145">
                        <c:v>16.826718999847397</c:v>
                      </c:pt>
                      <c:pt idx="146">
                        <c:v>16.828740036883698</c:v>
                      </c:pt>
                      <c:pt idx="147">
                        <c:v>16.830661463359601</c:v>
                      </c:pt>
                      <c:pt idx="148">
                        <c:v>16.832489984842699</c:v>
                      </c:pt>
                      <c:pt idx="149">
                        <c:v>16.834231714831599</c:v>
                      </c:pt>
                      <c:pt idx="150">
                        <c:v>16.835892243580901</c:v>
                      </c:pt>
                      <c:pt idx="151">
                        <c:v>16.837476696394297</c:v>
                      </c:pt>
                      <c:pt idx="152">
                        <c:v>16.8389896924959</c:v>
                      </c:pt>
                      <c:pt idx="153">
                        <c:v>16.840434041285999</c:v>
                      </c:pt>
                      <c:pt idx="154">
                        <c:v>16.841813459841998</c:v>
                      </c:pt>
                      <c:pt idx="155">
                        <c:v>16.843133066734797</c:v>
                      </c:pt>
                      <c:pt idx="156">
                        <c:v>16.844398003501897</c:v>
                      </c:pt>
                      <c:pt idx="157">
                        <c:v>16.845609850026499</c:v>
                      </c:pt>
                      <c:pt idx="158">
                        <c:v>16.846771739009498</c:v>
                      </c:pt>
                      <c:pt idx="159">
                        <c:v>16.847886576774098</c:v>
                      </c:pt>
                      <c:pt idx="160">
                        <c:v>16.848957048010799</c:v>
                      </c:pt>
                      <c:pt idx="161">
                        <c:v>16.849995253852899</c:v>
                      </c:pt>
                      <c:pt idx="162">
                        <c:v>16.8509931203706</c:v>
                      </c:pt>
                      <c:pt idx="163">
                        <c:v>16.851952787757199</c:v>
                      </c:pt>
                      <c:pt idx="164">
                        <c:v>16.852876223176398</c:v>
                      </c:pt>
                      <c:pt idx="165">
                        <c:v>16.853765240097399</c:v>
                      </c:pt>
                      <c:pt idx="166">
                        <c:v>16.8546184533546</c:v>
                      </c:pt>
                      <c:pt idx="167">
                        <c:v>16.8554419526799</c:v>
                      </c:pt>
                      <c:pt idx="168">
                        <c:v>16.856235182359399</c:v>
                      </c:pt>
                      <c:pt idx="169">
                        <c:v>16.856999764550398</c:v>
                      </c:pt>
                      <c:pt idx="170">
                        <c:v>16.8577371519889</c:v>
                      </c:pt>
                      <c:pt idx="171">
                        <c:v>16.858448682910797</c:v>
                      </c:pt>
                      <c:pt idx="172">
                        <c:v>16.859135602414799</c:v>
                      </c:pt>
                      <c:pt idx="173">
                        <c:v>16.859799074620899</c:v>
                      </c:pt>
                      <c:pt idx="174">
                        <c:v>16.860440191129399</c:v>
                      </c:pt>
                      <c:pt idx="175">
                        <c:v>16.8610599776041</c:v>
                      </c:pt>
                      <c:pt idx="176">
                        <c:v>16.861659399229797</c:v>
                      </c:pt>
                      <c:pt idx="177">
                        <c:v>16.862239365411497</c:v>
                      </c:pt>
                      <c:pt idx="178">
                        <c:v>16.862800733912099</c:v>
                      </c:pt>
                      <c:pt idx="179">
                        <c:v>16.863344314550698</c:v>
                      </c:pt>
                      <c:pt idx="180">
                        <c:v>16.863870872541398</c:v>
                      </c:pt>
                      <c:pt idx="181">
                        <c:v>16.864381131526798</c:v>
                      </c:pt>
                      <c:pt idx="182">
                        <c:v>16.864875776349898</c:v>
                      </c:pt>
                      <c:pt idx="183">
                        <c:v>16.8653554555945</c:v>
                      </c:pt>
                      <c:pt idx="184">
                        <c:v>16.8658207839227</c:v>
                      </c:pt>
                      <c:pt idx="185">
                        <c:v>16.866272344228499</c:v>
                      </c:pt>
                      <c:pt idx="186">
                        <c:v>16.8667106896273</c:v>
                      </c:pt>
                      <c:pt idx="187">
                        <c:v>16.8671346874888</c:v>
                      </c:pt>
                      <c:pt idx="188">
                        <c:v>16.867546777509098</c:v>
                      </c:pt>
                      <c:pt idx="189">
                        <c:v>16.8679474036567</c:v>
                      </c:pt>
                      <c:pt idx="190">
                        <c:v>16.868336989234297</c:v>
                      </c:pt>
                      <c:pt idx="191">
                        <c:v>16.868715938113798</c:v>
                      </c:pt>
                      <c:pt idx="192">
                        <c:v>16.8690846358685</c:v>
                      </c:pt>
                      <c:pt idx="193">
                        <c:v>16.869439895967698</c:v>
                      </c:pt>
                      <c:pt idx="194">
                        <c:v>16.869785803122699</c:v>
                      </c:pt>
                      <c:pt idx="195">
                        <c:v>16.870122684814099</c:v>
                      </c:pt>
                      <c:pt idx="196">
                        <c:v>16.870450854455399</c:v>
                      </c:pt>
                      <c:pt idx="197">
                        <c:v>16.870770612125</c:v>
                      </c:pt>
                      <c:pt idx="198">
                        <c:v>16.871082245249298</c:v>
                      </c:pt>
                      <c:pt idx="199">
                        <c:v>16.871386029241499</c:v>
                      </c:pt>
                      <c:pt idx="200">
                        <c:v>16.871682228099399</c:v>
                      </c:pt>
                      <c:pt idx="201">
                        <c:v>16.871971094966199</c:v>
                      </c:pt>
                      <c:pt idx="202">
                        <c:v>16.8722528726578</c:v>
                      </c:pt>
                      <c:pt idx="203">
                        <c:v>16.872527794159097</c:v>
                      </c:pt>
                      <c:pt idx="204">
                        <c:v>16.872796083091099</c:v>
                      </c:pt>
                      <c:pt idx="205">
                        <c:v>16.873057954152099</c:v>
                      </c:pt>
                      <c:pt idx="206">
                        <c:v>16.8733136135344</c:v>
                      </c:pt>
                      <c:pt idx="207">
                        <c:v>16.873563259317798</c:v>
                      </c:pt>
                      <c:pt idx="208">
                        <c:v>16.873807081842401</c:v>
                      </c:pt>
                      <c:pt idx="209">
                        <c:v>16.874047706107397</c:v>
                      </c:pt>
                      <c:pt idx="210">
                        <c:v>16.8742827604393</c:v>
                      </c:pt>
                      <c:pt idx="211">
                        <c:v>16.874512418756098</c:v>
                      </c:pt>
                      <c:pt idx="212">
                        <c:v>16.8747368483033</c:v>
                      </c:pt>
                      <c:pt idx="213">
                        <c:v>16.874956209952298</c:v>
                      </c:pt>
                      <c:pt idx="214">
                        <c:v>16.8751706584837</c:v>
                      </c:pt>
                      <c:pt idx="215">
                        <c:v>16.875380342856399</c:v>
                      </c:pt>
                      <c:pt idx="216">
                        <c:v>16.8755854064628</c:v>
                      </c:pt>
                      <c:pt idx="217">
                        <c:v>16.875785987371998</c:v>
                      </c:pt>
                      <c:pt idx="218">
                        <c:v>16.875982218560399</c:v>
                      </c:pt>
                      <c:pt idx="219">
                        <c:v>16.876174228131397</c:v>
                      </c:pt>
                      <c:pt idx="220">
                        <c:v>16.876362139524097</c:v>
                      </c:pt>
                      <c:pt idx="221">
                        <c:v>16.876546071711999</c:v>
                      </c:pt>
                      <c:pt idx="222">
                        <c:v>16.876726139392499</c:v>
                      </c:pt>
                      <c:pt idx="223">
                        <c:v>16.8769024531667</c:v>
                      </c:pt>
                      <c:pt idx="224">
                        <c:v>16.877075119711098</c:v>
                      </c:pt>
                    </c:numCache>
                  </c:numRef>
                </c:yVal>
                <c:smooth val="1"/>
              </c15:ser>
            </c15:filteredScatterSeries>
            <c15:filteredScatterSeries>
              <c15:ser>
                <c:idx val="2"/>
                <c:order val="5"/>
                <c:tx>
                  <c:strRef>
                    <c:extLst xmlns:c15="http://schemas.microsoft.com/office/drawing/2012/chart">
                      <c:ext xmlns:c15="http://schemas.microsoft.com/office/drawing/2012/chart" uri="{02D57815-91ED-43cb-92C2-25804820EDAC}">
                        <c15:formulaRef>
                          <c15:sqref>dwtr_interior_secondary!$D$1:$D$2</c15:sqref>
                        </c15:formulaRef>
                      </c:ext>
                    </c:extLst>
                    <c:strCache>
                      <c:ptCount val="2"/>
                      <c:pt idx="0">
                        <c:v>2nd Only</c:v>
                      </c:pt>
                      <c:pt idx="1">
                        <c:v>Channel Velocity (fps)</c:v>
                      </c:pt>
                    </c:strCache>
                  </c:strRef>
                </c:tx>
                <c:spPr>
                  <a:ln w="19050" cap="rnd">
                    <a:solidFill>
                      <a:schemeClr val="accent3"/>
                    </a:solidFill>
                    <a:round/>
                  </a:ln>
                  <a:effectLst/>
                </c:spPr>
                <c:marker>
                  <c:symbol val="none"/>
                </c:marker>
                <c:xVal>
                  <c:numRef>
                    <c:extLst xmlns:c15="http://schemas.microsoft.com/office/drawing/2012/chart">
                      <c:ext xmlns:c15="http://schemas.microsoft.com/office/drawing/2012/chart" uri="{02D57815-91ED-43cb-92C2-25804820EDAC}">
                        <c15:formulaRef>
                          <c15:sqref>dwtr_interior_secondary!$A$3:$A$227</c15:sqref>
                        </c15:formulaRef>
                      </c:ext>
                    </c:extLst>
                    <c:numCache>
                      <c:formatCode>General</c:formatCode>
                      <c:ptCount val="2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37.25</c:v>
                      </c:pt>
                      <c:pt idx="130">
                        <c:v>37.5</c:v>
                      </c:pt>
                      <c:pt idx="131">
                        <c:v>37.75</c:v>
                      </c:pt>
                      <c:pt idx="132">
                        <c:v>38</c:v>
                      </c:pt>
                      <c:pt idx="133">
                        <c:v>38.25</c:v>
                      </c:pt>
                      <c:pt idx="134">
                        <c:v>38.5</c:v>
                      </c:pt>
                      <c:pt idx="135">
                        <c:v>38.75</c:v>
                      </c:pt>
                      <c:pt idx="136">
                        <c:v>39</c:v>
                      </c:pt>
                      <c:pt idx="137">
                        <c:v>39.25</c:v>
                      </c:pt>
                      <c:pt idx="138">
                        <c:v>39.5</c:v>
                      </c:pt>
                      <c:pt idx="139">
                        <c:v>39.75</c:v>
                      </c:pt>
                      <c:pt idx="140">
                        <c:v>40</c:v>
                      </c:pt>
                      <c:pt idx="141">
                        <c:v>40.25</c:v>
                      </c:pt>
                      <c:pt idx="142">
                        <c:v>40.5</c:v>
                      </c:pt>
                      <c:pt idx="143">
                        <c:v>40.75</c:v>
                      </c:pt>
                      <c:pt idx="144">
                        <c:v>41</c:v>
                      </c:pt>
                      <c:pt idx="145">
                        <c:v>41.25</c:v>
                      </c:pt>
                      <c:pt idx="146">
                        <c:v>41.5</c:v>
                      </c:pt>
                      <c:pt idx="147">
                        <c:v>41.75</c:v>
                      </c:pt>
                      <c:pt idx="148">
                        <c:v>42</c:v>
                      </c:pt>
                      <c:pt idx="149">
                        <c:v>42.25</c:v>
                      </c:pt>
                      <c:pt idx="150">
                        <c:v>42.5</c:v>
                      </c:pt>
                      <c:pt idx="151">
                        <c:v>42.75</c:v>
                      </c:pt>
                      <c:pt idx="152">
                        <c:v>43</c:v>
                      </c:pt>
                      <c:pt idx="153">
                        <c:v>43.25</c:v>
                      </c:pt>
                      <c:pt idx="154">
                        <c:v>43.5</c:v>
                      </c:pt>
                      <c:pt idx="155">
                        <c:v>43.75</c:v>
                      </c:pt>
                      <c:pt idx="156">
                        <c:v>44</c:v>
                      </c:pt>
                      <c:pt idx="157">
                        <c:v>44.25</c:v>
                      </c:pt>
                      <c:pt idx="158">
                        <c:v>44.5</c:v>
                      </c:pt>
                      <c:pt idx="159">
                        <c:v>44.75</c:v>
                      </c:pt>
                      <c:pt idx="160">
                        <c:v>45</c:v>
                      </c:pt>
                      <c:pt idx="161">
                        <c:v>45.25</c:v>
                      </c:pt>
                      <c:pt idx="162">
                        <c:v>45.5</c:v>
                      </c:pt>
                      <c:pt idx="163">
                        <c:v>45.75</c:v>
                      </c:pt>
                      <c:pt idx="164">
                        <c:v>46</c:v>
                      </c:pt>
                      <c:pt idx="165">
                        <c:v>46.25</c:v>
                      </c:pt>
                      <c:pt idx="166">
                        <c:v>46.5</c:v>
                      </c:pt>
                      <c:pt idx="167">
                        <c:v>46.75</c:v>
                      </c:pt>
                      <c:pt idx="168">
                        <c:v>47</c:v>
                      </c:pt>
                      <c:pt idx="169">
                        <c:v>47.25</c:v>
                      </c:pt>
                      <c:pt idx="170">
                        <c:v>47.5</c:v>
                      </c:pt>
                      <c:pt idx="171">
                        <c:v>47.75</c:v>
                      </c:pt>
                      <c:pt idx="172">
                        <c:v>48</c:v>
                      </c:pt>
                      <c:pt idx="173">
                        <c:v>48.25</c:v>
                      </c:pt>
                      <c:pt idx="174">
                        <c:v>48.5</c:v>
                      </c:pt>
                      <c:pt idx="175">
                        <c:v>48.75</c:v>
                      </c:pt>
                      <c:pt idx="176">
                        <c:v>49</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numCache>
                  </c:numRef>
                </c:xVal>
                <c:yVal>
                  <c:numRef>
                    <c:extLst xmlns:c15="http://schemas.microsoft.com/office/drawing/2012/chart">
                      <c:ext xmlns:c15="http://schemas.microsoft.com/office/drawing/2012/chart" uri="{02D57815-91ED-43cb-92C2-25804820EDAC}">
                        <c15:formulaRef>
                          <c15:sqref>dwtr_interior_secondary!$D$3:$D$227</c15:sqref>
                        </c15:formulaRef>
                      </c:ext>
                    </c:extLst>
                    <c:numCache>
                      <c:formatCode>General</c:formatCode>
                      <c:ptCount val="225"/>
                      <c:pt idx="0">
                        <c:v>6.1993290040984697</c:v>
                      </c:pt>
                      <c:pt idx="1">
                        <c:v>6.17023463270748</c:v>
                      </c:pt>
                      <c:pt idx="2">
                        <c:v>6.1616511410741897</c:v>
                      </c:pt>
                      <c:pt idx="3">
                        <c:v>6.16546214367186</c:v>
                      </c:pt>
                      <c:pt idx="4">
                        <c:v>6.1771069801542904</c:v>
                      </c:pt>
                      <c:pt idx="5">
                        <c:v>6.1937744163611299</c:v>
                      </c:pt>
                      <c:pt idx="6">
                        <c:v>6.2146114033556401</c:v>
                      </c:pt>
                      <c:pt idx="7">
                        <c:v>6.2373689719137202</c:v>
                      </c:pt>
                      <c:pt idx="8">
                        <c:v>6.2611929828004502</c:v>
                      </c:pt>
                      <c:pt idx="9">
                        <c:v>6.4114267757808996</c:v>
                      </c:pt>
                      <c:pt idx="10">
                        <c:v>6.5431356072541398</c:v>
                      </c:pt>
                      <c:pt idx="11">
                        <c:v>6.65656445384968</c:v>
                      </c:pt>
                      <c:pt idx="12">
                        <c:v>6.7526150649835799</c:v>
                      </c:pt>
                      <c:pt idx="13">
                        <c:v>6.8327632837326497</c:v>
                      </c:pt>
                      <c:pt idx="14">
                        <c:v>6.8988816824476196</c:v>
                      </c:pt>
                      <c:pt idx="15">
                        <c:v>6.9530208354685801</c:v>
                      </c:pt>
                      <c:pt idx="16">
                        <c:v>6.9972082819547996</c:v>
                      </c:pt>
                      <c:pt idx="17">
                        <c:v>7.0560405349825697</c:v>
                      </c:pt>
                      <c:pt idx="18">
                        <c:v>7.1056711154994998</c:v>
                      </c:pt>
                      <c:pt idx="19">
                        <c:v>7.14694540487237</c:v>
                      </c:pt>
                      <c:pt idx="20">
                        <c:v>7.1798402011729898</c:v>
                      </c:pt>
                      <c:pt idx="21">
                        <c:v>7.2078320557284696</c:v>
                      </c:pt>
                      <c:pt idx="22">
                        <c:v>7.2318475937664699</c:v>
                      </c:pt>
                      <c:pt idx="23">
                        <c:v>7.2525213663942498</c:v>
                      </c:pt>
                      <c:pt idx="24">
                        <c:v>7.2702207505003402</c:v>
                      </c:pt>
                      <c:pt idx="25">
                        <c:v>7.1883806357163396</c:v>
                      </c:pt>
                      <c:pt idx="26">
                        <c:v>7.1166446470658196</c:v>
                      </c:pt>
                      <c:pt idx="27">
                        <c:v>7.05692407890891</c:v>
                      </c:pt>
                      <c:pt idx="28">
                        <c:v>7.0082992680736798</c:v>
                      </c:pt>
                      <c:pt idx="29">
                        <c:v>6.9673874952331696</c:v>
                      </c:pt>
                      <c:pt idx="30">
                        <c:v>6.9318431863907604</c:v>
                      </c:pt>
                      <c:pt idx="31">
                        <c:v>6.9009490929699702</c:v>
                      </c:pt>
                      <c:pt idx="32">
                        <c:v>6.8742484964595496</c:v>
                      </c:pt>
                      <c:pt idx="33">
                        <c:v>6.7879249742494396</c:v>
                      </c:pt>
                      <c:pt idx="34">
                        <c:v>6.7177744319554904</c:v>
                      </c:pt>
                      <c:pt idx="35">
                        <c:v>6.6596934162789498</c:v>
                      </c:pt>
                      <c:pt idx="36">
                        <c:v>6.6109312014349202</c:v>
                      </c:pt>
                      <c:pt idx="37">
                        <c:v>6.5695284538945504</c:v>
                      </c:pt>
                      <c:pt idx="38">
                        <c:v>6.5340377800393599</c:v>
                      </c:pt>
                      <c:pt idx="39">
                        <c:v>6.5033610730664302</c:v>
                      </c:pt>
                      <c:pt idx="40">
                        <c:v>6.4766476402747903</c:v>
                      </c:pt>
                      <c:pt idx="41">
                        <c:v>6.3980794452747096</c:v>
                      </c:pt>
                      <c:pt idx="42">
                        <c:v>6.3318212795404296</c:v>
                      </c:pt>
                      <c:pt idx="43">
                        <c:v>6.2751837888273903</c:v>
                      </c:pt>
                      <c:pt idx="44">
                        <c:v>6.2262209959089496</c:v>
                      </c:pt>
                      <c:pt idx="45">
                        <c:v>6.1834805064774399</c:v>
                      </c:pt>
                      <c:pt idx="46">
                        <c:v>6.1458513534799799</c:v>
                      </c:pt>
                      <c:pt idx="47">
                        <c:v>6.1124666506774199</c:v>
                      </c:pt>
                      <c:pt idx="48">
                        <c:v>6.0826387727037803</c:v>
                      </c:pt>
                      <c:pt idx="49">
                        <c:v>6.0115149425757002</c:v>
                      </c:pt>
                      <c:pt idx="50">
                        <c:v>5.9491063163165601</c:v>
                      </c:pt>
                      <c:pt idx="51">
                        <c:v>5.8938430863268003</c:v>
                      </c:pt>
                      <c:pt idx="52">
                        <c:v>5.8445134239836998</c:v>
                      </c:pt>
                      <c:pt idx="53">
                        <c:v>5.80016364159383</c:v>
                      </c:pt>
                      <c:pt idx="54">
                        <c:v>5.7600311041589096</c:v>
                      </c:pt>
                      <c:pt idx="55">
                        <c:v>5.7234976880738504</c:v>
                      </c:pt>
                      <c:pt idx="56">
                        <c:v>5.6900566125265</c:v>
                      </c:pt>
                      <c:pt idx="57">
                        <c:v>5.62294529063269</c:v>
                      </c:pt>
                      <c:pt idx="58">
                        <c:v>5.5626284511020998</c:v>
                      </c:pt>
                      <c:pt idx="59">
                        <c:v>5.5080401553417699</c:v>
                      </c:pt>
                      <c:pt idx="60">
                        <c:v>5.4583255902933203</c:v>
                      </c:pt>
                      <c:pt idx="61">
                        <c:v>5.4127899675981199</c:v>
                      </c:pt>
                      <c:pt idx="62">
                        <c:v>5.3708620440992796</c:v>
                      </c:pt>
                      <c:pt idx="63">
                        <c:v>5.3320674748870402</c:v>
                      </c:pt>
                      <c:pt idx="64">
                        <c:v>5.2960089584806296</c:v>
                      </c:pt>
                      <c:pt idx="65">
                        <c:v>5.2315699017717403</c:v>
                      </c:pt>
                      <c:pt idx="66">
                        <c:v>5.1725564698268398</c:v>
                      </c:pt>
                      <c:pt idx="67">
                        <c:v>5.1182233800538199</c:v>
                      </c:pt>
                      <c:pt idx="68">
                        <c:v>5.0679548344219203</c:v>
                      </c:pt>
                      <c:pt idx="69">
                        <c:v>5.0212371119178796</c:v>
                      </c:pt>
                      <c:pt idx="70">
                        <c:v>4.9776380300773004</c:v>
                      </c:pt>
                      <c:pt idx="71">
                        <c:v>4.9367912948159303</c:v>
                      </c:pt>
                      <c:pt idx="72">
                        <c:v>4.8983843985634401</c:v>
                      </c:pt>
                      <c:pt idx="73">
                        <c:v>4.8359053925834798</c:v>
                      </c:pt>
                      <c:pt idx="74">
                        <c:v>4.7779811347546097</c:v>
                      </c:pt>
                      <c:pt idx="75">
                        <c:v>4.7240471532474499</c:v>
                      </c:pt>
                      <c:pt idx="76">
                        <c:v>4.6736277781050903</c:v>
                      </c:pt>
                      <c:pt idx="77">
                        <c:v>4.6263192102044597</c:v>
                      </c:pt>
                      <c:pt idx="78">
                        <c:v>4.5817764050420902</c:v>
                      </c:pt>
                      <c:pt idx="79">
                        <c:v>4.5397027804391099</c:v>
                      </c:pt>
                      <c:pt idx="80">
                        <c:v>4.4998420471959104</c:v>
                      </c:pt>
                      <c:pt idx="81">
                        <c:v>4.4413616161355796</c:v>
                      </c:pt>
                      <c:pt idx="82">
                        <c:v>4.3862840798264502</c:v>
                      </c:pt>
                      <c:pt idx="83">
                        <c:v>4.3342550044163497</c:v>
                      </c:pt>
                      <c:pt idx="84">
                        <c:v>4.2849679614112697</c:v>
                      </c:pt>
                      <c:pt idx="85">
                        <c:v>4.2381566474233203</c:v>
                      </c:pt>
                      <c:pt idx="86">
                        <c:v>4.1935885273802596</c:v>
                      </c:pt>
                      <c:pt idx="87">
                        <c:v>4.1510596619242799</c:v>
                      </c:pt>
                      <c:pt idx="88">
                        <c:v>4.1103904650379999</c:v>
                      </c:pt>
                      <c:pt idx="89">
                        <c:v>4.0499225251392099</c:v>
                      </c:pt>
                      <c:pt idx="90">
                        <c:v>3.99309684674179</c:v>
                      </c:pt>
                      <c:pt idx="91">
                        <c:v>3.93951366026426</c:v>
                      </c:pt>
                      <c:pt idx="92">
                        <c:v>3.88883010100347</c:v>
                      </c:pt>
                      <c:pt idx="93">
                        <c:v>3.8407505086517202</c:v>
                      </c:pt>
                      <c:pt idx="94">
                        <c:v>3.7950186546835099</c:v>
                      </c:pt>
                      <c:pt idx="95">
                        <c:v>3.7514114590126799</c:v>
                      </c:pt>
                      <c:pt idx="96">
                        <c:v>3.70973386964081</c:v>
                      </c:pt>
                      <c:pt idx="97">
                        <c:v>3.6424242559328901</c:v>
                      </c:pt>
                      <c:pt idx="98">
                        <c:v>3.5792706320601999</c:v>
                      </c:pt>
                      <c:pt idx="99">
                        <c:v>3.5198122490834098</c:v>
                      </c:pt>
                      <c:pt idx="100">
                        <c:v>3.4636556336875999</c:v>
                      </c:pt>
                      <c:pt idx="101">
                        <c:v>3.41046281064129</c:v>
                      </c:pt>
                      <c:pt idx="102">
                        <c:v>3.3599419160241699</c:v>
                      </c:pt>
                      <c:pt idx="103">
                        <c:v>3.3118396491550799</c:v>
                      </c:pt>
                      <c:pt idx="104">
                        <c:v>3.2659351539452199</c:v>
                      </c:pt>
                      <c:pt idx="105">
                        <c:v>3.2317241431680501</c:v>
                      </c:pt>
                      <c:pt idx="106">
                        <c:v>3.1986503689169599</c:v>
                      </c:pt>
                      <c:pt idx="107">
                        <c:v>3.16662631537841</c:v>
                      </c:pt>
                      <c:pt idx="108">
                        <c:v>3.1355744472147302</c:v>
                      </c:pt>
                      <c:pt idx="109">
                        <c:v>3.10542583658055</c:v>
                      </c:pt>
                      <c:pt idx="110">
                        <c:v>3.07611900475335</c:v>
                      </c:pt>
                      <c:pt idx="111">
                        <c:v>3.0475989410065201</c:v>
                      </c:pt>
                      <c:pt idx="112">
                        <c:v>3.0198162685299099</c:v>
                      </c:pt>
                      <c:pt idx="113">
                        <c:v>3.0131772804268202</c:v>
                      </c:pt>
                      <c:pt idx="114">
                        <c:v>3.0060161640437899</c:v>
                      </c:pt>
                      <c:pt idx="115">
                        <c:v>2.9983806141693798</c:v>
                      </c:pt>
                      <c:pt idx="116">
                        <c:v>2.99031425587811</c:v>
                      </c:pt>
                      <c:pt idx="117">
                        <c:v>2.9818570246718998</c:v>
                      </c:pt>
                      <c:pt idx="118">
                        <c:v>2.9730455074585098</c:v>
                      </c:pt>
                      <c:pt idx="119">
                        <c:v>2.9639132487578599</c:v>
                      </c:pt>
                      <c:pt idx="120">
                        <c:v>2.9544910259999599</c:v>
                      </c:pt>
                      <c:pt idx="121">
                        <c:v>2.9542408902617501</c:v>
                      </c:pt>
                      <c:pt idx="122">
                        <c:v>2.95362989881093</c:v>
                      </c:pt>
                      <c:pt idx="123">
                        <c:v>2.95267701712255</c:v>
                      </c:pt>
                      <c:pt idx="124">
                        <c:v>2.95140020039609</c:v>
                      </c:pt>
                      <c:pt idx="125">
                        <c:v>2.9498164526320299</c:v>
                      </c:pt>
                      <c:pt idx="126">
                        <c:v>2.9479418819487102</c:v>
                      </c:pt>
                      <c:pt idx="127">
                        <c:v>2.94579175239399</c:v>
                      </c:pt>
                      <c:pt idx="128">
                        <c:v>2.9433805324882298</c:v>
                      </c:pt>
                      <c:pt idx="129">
                        <c:v>2.7821885241945501</c:v>
                      </c:pt>
                      <c:pt idx="130">
                        <c:v>2.7186259794934702</c:v>
                      </c:pt>
                      <c:pt idx="131">
                        <c:v>2.6581966348266102</c:v>
                      </c:pt>
                      <c:pt idx="132">
                        <c:v>2.6005489480484698</c:v>
                      </c:pt>
                      <c:pt idx="133">
                        <c:v>2.54557195619847</c:v>
                      </c:pt>
                      <c:pt idx="134">
                        <c:v>2.4929967687482901</c:v>
                      </c:pt>
                      <c:pt idx="135">
                        <c:v>2.4428379890078502</c:v>
                      </c:pt>
                      <c:pt idx="136">
                        <c:v>2.3959787029395101</c:v>
                      </c:pt>
                      <c:pt idx="137">
                        <c:v>2.3499114863224899</c:v>
                      </c:pt>
                      <c:pt idx="138">
                        <c:v>2.3057402549824602</c:v>
                      </c:pt>
                      <c:pt idx="139">
                        <c:v>2.2633461049421801</c:v>
                      </c:pt>
                      <c:pt idx="140">
                        <c:v>2.2211739387103</c:v>
                      </c:pt>
                      <c:pt idx="141">
                        <c:v>2.1820771375986601</c:v>
                      </c:pt>
                      <c:pt idx="142">
                        <c:v>2.1444848486626902</c:v>
                      </c:pt>
                      <c:pt idx="143">
                        <c:v>2.1083085891037801</c:v>
                      </c:pt>
                      <c:pt idx="144">
                        <c:v>2.07346392950523</c:v>
                      </c:pt>
                      <c:pt idx="145">
                        <c:v>2.0401760230370298</c:v>
                      </c:pt>
                      <c:pt idx="146">
                        <c:v>2.0080508752252899</c:v>
                      </c:pt>
                      <c:pt idx="147">
                        <c:v>1.9770250833074601</c:v>
                      </c:pt>
                      <c:pt idx="148">
                        <c:v>1.9470403955900299</c:v>
                      </c:pt>
                      <c:pt idx="149">
                        <c:v>1.9180430890856499</c:v>
                      </c:pt>
                      <c:pt idx="150">
                        <c:v>1.8899834460585201</c:v>
                      </c:pt>
                      <c:pt idx="151">
                        <c:v>1.8628153163596299</c:v>
                      </c:pt>
                      <c:pt idx="152">
                        <c:v>1.8364973408065</c:v>
                      </c:pt>
                      <c:pt idx="153">
                        <c:v>1.8110166720874099</c:v>
                      </c:pt>
                      <c:pt idx="154">
                        <c:v>1.7863421921282101</c:v>
                      </c:pt>
                      <c:pt idx="155">
                        <c:v>1.7624143198707001</c:v>
                      </c:pt>
                      <c:pt idx="156">
                        <c:v>1.73916875574444</c:v>
                      </c:pt>
                      <c:pt idx="157">
                        <c:v>1.71660360686546</c:v>
                      </c:pt>
                      <c:pt idx="158">
                        <c:v>1.69468657810136</c:v>
                      </c:pt>
                      <c:pt idx="159">
                        <c:v>1.6733872562119401</c:v>
                      </c:pt>
                      <c:pt idx="160">
                        <c:v>1.65267725892091</c:v>
                      </c:pt>
                      <c:pt idx="161">
                        <c:v>1.6323405134364799</c:v>
                      </c:pt>
                      <c:pt idx="162">
                        <c:v>1.61255224418331</c:v>
                      </c:pt>
                      <c:pt idx="163">
                        <c:v>1.59328966921642</c:v>
                      </c:pt>
                      <c:pt idx="164">
                        <c:v>1.57453188535399</c:v>
                      </c:pt>
                      <c:pt idx="165">
                        <c:v>1.55625965405228</c:v>
                      </c:pt>
                      <c:pt idx="166">
                        <c:v>1.5385192430705199</c:v>
                      </c:pt>
                      <c:pt idx="167">
                        <c:v>1.52120046237833</c:v>
                      </c:pt>
                      <c:pt idx="168">
                        <c:v>1.50432975982477</c:v>
                      </c:pt>
                      <c:pt idx="169">
                        <c:v>1.4878872999030699</c:v>
                      </c:pt>
                      <c:pt idx="170">
                        <c:v>1.4718556786289301</c:v>
                      </c:pt>
                      <c:pt idx="171">
                        <c:v>1.45621889764372</c:v>
                      </c:pt>
                      <c:pt idx="172">
                        <c:v>1.44096201022062</c:v>
                      </c:pt>
                      <c:pt idx="173">
                        <c:v>1.4260709452725999</c:v>
                      </c:pt>
                      <c:pt idx="174">
                        <c:v>1.4115323990606901</c:v>
                      </c:pt>
                      <c:pt idx="175">
                        <c:v>1.39733375874904</c:v>
                      </c:pt>
                      <c:pt idx="176">
                        <c:v>1.38346304336457</c:v>
                      </c:pt>
                      <c:pt idx="177">
                        <c:v>1.3699088554247401</c:v>
                      </c:pt>
                      <c:pt idx="178">
                        <c:v>1.3566603397241499</c:v>
                      </c:pt>
                      <c:pt idx="179">
                        <c:v>1.3437071472817399</c:v>
                      </c:pt>
                      <c:pt idx="180">
                        <c:v>1.33103940322439</c:v>
                      </c:pt>
                      <c:pt idx="181">
                        <c:v>1.3186476778082401</c:v>
                      </c:pt>
                      <c:pt idx="182">
                        <c:v>1.3065229600286301</c:v>
                      </c:pt>
                      <c:pt idx="183">
                        <c:v>1.2946566334230201</c:v>
                      </c:pt>
                      <c:pt idx="184">
                        <c:v>1.28304045377051</c:v>
                      </c:pt>
                      <c:pt idx="185">
                        <c:v>1.2716665284581099</c:v>
                      </c:pt>
                      <c:pt idx="186">
                        <c:v>1.2605272973300601</c:v>
                      </c:pt>
                      <c:pt idx="187">
                        <c:v>1.2496581979672701</c:v>
                      </c:pt>
                      <c:pt idx="188">
                        <c:v>1.2390029875266</c:v>
                      </c:pt>
                      <c:pt idx="189">
                        <c:v>1.2285556042960899</c:v>
                      </c:pt>
                      <c:pt idx="190">
                        <c:v>1.21831021594149</c:v>
                      </c:pt>
                      <c:pt idx="191">
                        <c:v>1.2082612064325899</c:v>
                      </c:pt>
                      <c:pt idx="192">
                        <c:v>1.19840316423164</c:v>
                      </c:pt>
                      <c:pt idx="193">
                        <c:v>1.1888270827487499</c:v>
                      </c:pt>
                      <c:pt idx="194">
                        <c:v>1.1794284062542899</c:v>
                      </c:pt>
                      <c:pt idx="195">
                        <c:v>1.17020240543354</c:v>
                      </c:pt>
                      <c:pt idx="196">
                        <c:v>1.16114451199371</c:v>
                      </c:pt>
                      <c:pt idx="197">
                        <c:v>1.1522503114165099</c:v>
                      </c:pt>
                      <c:pt idx="198">
                        <c:v>1.1435155362354901</c:v>
                      </c:pt>
                      <c:pt idx="199">
                        <c:v>1.1349360597753499</c:v>
                      </c:pt>
                      <c:pt idx="200">
                        <c:v>1.1265078902997701</c:v>
                      </c:pt>
                      <c:pt idx="201">
                        <c:v>1.11822716552226</c:v>
                      </c:pt>
                      <c:pt idx="202">
                        <c:v>1.1100901474410501</c:v>
                      </c:pt>
                      <c:pt idx="203">
                        <c:v>1.1020932174651099</c:v>
                      </c:pt>
                      <c:pt idx="204">
                        <c:v>1.0942328718029399</c:v>
                      </c:pt>
                      <c:pt idx="205">
                        <c:v>1.08650571708988</c:v>
                      </c:pt>
                      <c:pt idx="206">
                        <c:v>1.07890846623326</c:v>
                      </c:pt>
                      <c:pt idx="207">
                        <c:v>1.0714379344574201</c:v>
                      </c:pt>
                      <c:pt idx="208">
                        <c:v>1.06409103553301</c:v>
                      </c:pt>
                      <c:pt idx="209">
                        <c:v>1.0567904325505399</c:v>
                      </c:pt>
                      <c:pt idx="210">
                        <c:v>1.0496097938535101</c:v>
                      </c:pt>
                      <c:pt idx="211">
                        <c:v>1.0425462309557201</c:v>
                      </c:pt>
                      <c:pt idx="212">
                        <c:v>1.0355969434979599</c:v>
                      </c:pt>
                      <c:pt idx="213">
                        <c:v>1.0287592160900301</c:v>
                      </c:pt>
                      <c:pt idx="214">
                        <c:v>1.02203041528351</c:v>
                      </c:pt>
                      <c:pt idx="215">
                        <c:v>1.01540798666819</c:v>
                      </c:pt>
                      <c:pt idx="216">
                        <c:v>1.0088894520856999</c:v>
                      </c:pt>
                      <c:pt idx="217">
                        <c:v>1.0024724069545501</c:v>
                      </c:pt>
                      <c:pt idx="218">
                        <c:v>0.99615451770104202</c:v>
                      </c:pt>
                      <c:pt idx="219">
                        <c:v>0.98993351929124196</c:v>
                      </c:pt>
                      <c:pt idx="220">
                        <c:v>0.98380721285921902</c:v>
                      </c:pt>
                      <c:pt idx="221">
                        <c:v>0.97777346342734295</c:v>
                      </c:pt>
                      <c:pt idx="222">
                        <c:v>0.97183019771454904</c:v>
                      </c:pt>
                      <c:pt idx="223">
                        <c:v>0.96597540202876198</c:v>
                      </c:pt>
                      <c:pt idx="224">
                        <c:v>0.96020712023992905</c:v>
                      </c:pt>
                    </c:numCache>
                  </c:numRef>
                </c:yVal>
                <c:smooth val="1"/>
              </c15:ser>
            </c15:filteredScatterSeries>
            <c15:filteredScatterSeries>
              <c15:ser>
                <c:idx val="7"/>
                <c:order val="7"/>
                <c:tx>
                  <c:strRef>
                    <c:extLst xmlns:c15="http://schemas.microsoft.com/office/drawing/2012/chart">
                      <c:ext xmlns:c15="http://schemas.microsoft.com/office/drawing/2012/chart" uri="{02D57815-91ED-43cb-92C2-25804820EDAC}">
                        <c15:formulaRef>
                          <c15:sqref>dwtr_interior_secondary!$I$1:$I$2</c15:sqref>
                        </c15:formulaRef>
                      </c:ext>
                    </c:extLst>
                    <c:strCache>
                      <c:ptCount val="2"/>
                      <c:pt idx="0">
                        <c:v>2nd Only</c:v>
                      </c:pt>
                      <c:pt idx="1">
                        <c:v>Froude Number</c:v>
                      </c:pt>
                    </c:strCache>
                  </c:strRef>
                </c:tx>
                <c:spPr>
                  <a:ln w="19050" cap="rnd">
                    <a:solidFill>
                      <a:schemeClr val="accent2">
                        <a:lumMod val="6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dwtr_interior_secondary!$A$3:$A$227</c15:sqref>
                        </c15:formulaRef>
                      </c:ext>
                    </c:extLst>
                    <c:numCache>
                      <c:formatCode>General</c:formatCode>
                      <c:ptCount val="2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37.25</c:v>
                      </c:pt>
                      <c:pt idx="130">
                        <c:v>37.5</c:v>
                      </c:pt>
                      <c:pt idx="131">
                        <c:v>37.75</c:v>
                      </c:pt>
                      <c:pt idx="132">
                        <c:v>38</c:v>
                      </c:pt>
                      <c:pt idx="133">
                        <c:v>38.25</c:v>
                      </c:pt>
                      <c:pt idx="134">
                        <c:v>38.5</c:v>
                      </c:pt>
                      <c:pt idx="135">
                        <c:v>38.75</c:v>
                      </c:pt>
                      <c:pt idx="136">
                        <c:v>39</c:v>
                      </c:pt>
                      <c:pt idx="137">
                        <c:v>39.25</c:v>
                      </c:pt>
                      <c:pt idx="138">
                        <c:v>39.5</c:v>
                      </c:pt>
                      <c:pt idx="139">
                        <c:v>39.75</c:v>
                      </c:pt>
                      <c:pt idx="140">
                        <c:v>40</c:v>
                      </c:pt>
                      <c:pt idx="141">
                        <c:v>40.25</c:v>
                      </c:pt>
                      <c:pt idx="142">
                        <c:v>40.5</c:v>
                      </c:pt>
                      <c:pt idx="143">
                        <c:v>40.75</c:v>
                      </c:pt>
                      <c:pt idx="144">
                        <c:v>41</c:v>
                      </c:pt>
                      <c:pt idx="145">
                        <c:v>41.25</c:v>
                      </c:pt>
                      <c:pt idx="146">
                        <c:v>41.5</c:v>
                      </c:pt>
                      <c:pt idx="147">
                        <c:v>41.75</c:v>
                      </c:pt>
                      <c:pt idx="148">
                        <c:v>42</c:v>
                      </c:pt>
                      <c:pt idx="149">
                        <c:v>42.25</c:v>
                      </c:pt>
                      <c:pt idx="150">
                        <c:v>42.5</c:v>
                      </c:pt>
                      <c:pt idx="151">
                        <c:v>42.75</c:v>
                      </c:pt>
                      <c:pt idx="152">
                        <c:v>43</c:v>
                      </c:pt>
                      <c:pt idx="153">
                        <c:v>43.25</c:v>
                      </c:pt>
                      <c:pt idx="154">
                        <c:v>43.5</c:v>
                      </c:pt>
                      <c:pt idx="155">
                        <c:v>43.75</c:v>
                      </c:pt>
                      <c:pt idx="156">
                        <c:v>44</c:v>
                      </c:pt>
                      <c:pt idx="157">
                        <c:v>44.25</c:v>
                      </c:pt>
                      <c:pt idx="158">
                        <c:v>44.5</c:v>
                      </c:pt>
                      <c:pt idx="159">
                        <c:v>44.75</c:v>
                      </c:pt>
                      <c:pt idx="160">
                        <c:v>45</c:v>
                      </c:pt>
                      <c:pt idx="161">
                        <c:v>45.25</c:v>
                      </c:pt>
                      <c:pt idx="162">
                        <c:v>45.5</c:v>
                      </c:pt>
                      <c:pt idx="163">
                        <c:v>45.75</c:v>
                      </c:pt>
                      <c:pt idx="164">
                        <c:v>46</c:v>
                      </c:pt>
                      <c:pt idx="165">
                        <c:v>46.25</c:v>
                      </c:pt>
                      <c:pt idx="166">
                        <c:v>46.5</c:v>
                      </c:pt>
                      <c:pt idx="167">
                        <c:v>46.75</c:v>
                      </c:pt>
                      <c:pt idx="168">
                        <c:v>47</c:v>
                      </c:pt>
                      <c:pt idx="169">
                        <c:v>47.25</c:v>
                      </c:pt>
                      <c:pt idx="170">
                        <c:v>47.5</c:v>
                      </c:pt>
                      <c:pt idx="171">
                        <c:v>47.75</c:v>
                      </c:pt>
                      <c:pt idx="172">
                        <c:v>48</c:v>
                      </c:pt>
                      <c:pt idx="173">
                        <c:v>48.25</c:v>
                      </c:pt>
                      <c:pt idx="174">
                        <c:v>48.5</c:v>
                      </c:pt>
                      <c:pt idx="175">
                        <c:v>48.75</c:v>
                      </c:pt>
                      <c:pt idx="176">
                        <c:v>49</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numCache>
                  </c:numRef>
                </c:xVal>
                <c:yVal>
                  <c:numRef>
                    <c:extLst xmlns:c15="http://schemas.microsoft.com/office/drawing/2012/chart">
                      <c:ext xmlns:c15="http://schemas.microsoft.com/office/drawing/2012/chart" uri="{02D57815-91ED-43cb-92C2-25804820EDAC}">
                        <c15:formulaRef>
                          <c15:sqref>dwtr_interior_secondary!$I$3:$I$227</c15:sqref>
                        </c15:formulaRef>
                      </c:ext>
                    </c:extLst>
                    <c:numCache>
                      <c:formatCode>General</c:formatCode>
                      <c:ptCount val="225"/>
                      <c:pt idx="0">
                        <c:v>0.78554948561670002</c:v>
                      </c:pt>
                      <c:pt idx="1">
                        <c:v>0.767267653439621</c:v>
                      </c:pt>
                      <c:pt idx="2">
                        <c:v>0.75312589393675899</c:v>
                      </c:pt>
                      <c:pt idx="3">
                        <c:v>0.74156640789138495</c:v>
                      </c:pt>
                      <c:pt idx="4">
                        <c:v>0.73172617748167801</c:v>
                      </c:pt>
                      <c:pt idx="5">
                        <c:v>0.72307981356652196</c:v>
                      </c:pt>
                      <c:pt idx="6">
                        <c:v>0.71542976080260501</c:v>
                      </c:pt>
                      <c:pt idx="7">
                        <c:v>0.708397282335406</c:v>
                      </c:pt>
                      <c:pt idx="8">
                        <c:v>0.70182607777821204</c:v>
                      </c:pt>
                      <c:pt idx="9">
                        <c:v>0.71661744034895403</c:v>
                      </c:pt>
                      <c:pt idx="10">
                        <c:v>0.72881875746552205</c:v>
                      </c:pt>
                      <c:pt idx="11">
                        <c:v>0.73844054368527001</c:v>
                      </c:pt>
                      <c:pt idx="12">
                        <c:v>0.74560060842915699</c:v>
                      </c:pt>
                      <c:pt idx="13">
                        <c:v>0.75051148588112404</c:v>
                      </c:pt>
                      <c:pt idx="14">
                        <c:v>0.75345182671698396</c:v>
                      </c:pt>
                      <c:pt idx="15">
                        <c:v>0.75473075821030999</c:v>
                      </c:pt>
                      <c:pt idx="16">
                        <c:v>0.75465512216271202</c:v>
                      </c:pt>
                      <c:pt idx="17">
                        <c:v>0.76194161593891296</c:v>
                      </c:pt>
                      <c:pt idx="18">
                        <c:v>0.76797438223805103</c:v>
                      </c:pt>
                      <c:pt idx="19">
                        <c:v>0.77285538124936404</c:v>
                      </c:pt>
                      <c:pt idx="20">
                        <c:v>0.77656944749915202</c:v>
                      </c:pt>
                      <c:pt idx="21">
                        <c:v>0.77959831985557804</c:v>
                      </c:pt>
                      <c:pt idx="22">
                        <c:v>0.78206913569404402</c:v>
                      </c:pt>
                      <c:pt idx="23">
                        <c:v>0.78406938796020298</c:v>
                      </c:pt>
                      <c:pt idx="24">
                        <c:v>0.78564976936089104</c:v>
                      </c:pt>
                      <c:pt idx="25">
                        <c:v>0.77233696279394004</c:v>
                      </c:pt>
                      <c:pt idx="26">
                        <c:v>0.76062176788340796</c:v>
                      </c:pt>
                      <c:pt idx="27">
                        <c:v>0.750708073013581</c:v>
                      </c:pt>
                      <c:pt idx="28">
                        <c:v>0.74241603261122602</c:v>
                      </c:pt>
                      <c:pt idx="29">
                        <c:v>0.73524897364084596</c:v>
                      </c:pt>
                      <c:pt idx="30">
                        <c:v>0.72886817601429099</c:v>
                      </c:pt>
                      <c:pt idx="31">
                        <c:v>0.72316194036636605</c:v>
                      </c:pt>
                      <c:pt idx="32">
                        <c:v>0.71805697458944695</c:v>
                      </c:pt>
                      <c:pt idx="33">
                        <c:v>0.70370831031333303</c:v>
                      </c:pt>
                      <c:pt idx="34">
                        <c:v>0.69170130747235403</c:v>
                      </c:pt>
                      <c:pt idx="35">
                        <c:v>0.68142567810560595</c:v>
                      </c:pt>
                      <c:pt idx="36">
                        <c:v>0.67247741046485099</c:v>
                      </c:pt>
                      <c:pt idx="37">
                        <c:v>0.66457236032028</c:v>
                      </c:pt>
                      <c:pt idx="38">
                        <c:v>0.65750305099978701</c:v>
                      </c:pt>
                      <c:pt idx="39">
                        <c:v>0.65111371128393203</c:v>
                      </c:pt>
                      <c:pt idx="40">
                        <c:v>0.64528479140665795</c:v>
                      </c:pt>
                      <c:pt idx="41">
                        <c:v>0.63148796831299503</c:v>
                      </c:pt>
                      <c:pt idx="42">
                        <c:v>0.61945312178874701</c:v>
                      </c:pt>
                      <c:pt idx="43">
                        <c:v>0.608792645708506</c:v>
                      </c:pt>
                      <c:pt idx="44">
                        <c:v>0.59922926925874198</c:v>
                      </c:pt>
                      <c:pt idx="45">
                        <c:v>0.59055811683498405</c:v>
                      </c:pt>
                      <c:pt idx="46">
                        <c:v>0.58262384307021597</c:v>
                      </c:pt>
                      <c:pt idx="47">
                        <c:v>0.57530615016855502</c:v>
                      </c:pt>
                      <c:pt idx="48">
                        <c:v>0.56851023538080503</c:v>
                      </c:pt>
                      <c:pt idx="49">
                        <c:v>0.55644516351023499</c:v>
                      </c:pt>
                      <c:pt idx="50">
                        <c:v>0.54558971784563604</c:v>
                      </c:pt>
                      <c:pt idx="51">
                        <c:v>0.535728460958245</c:v>
                      </c:pt>
                      <c:pt idx="52">
                        <c:v>0.52669648578755501</c:v>
                      </c:pt>
                      <c:pt idx="53">
                        <c:v>0.51836495579067698</c:v>
                      </c:pt>
                      <c:pt idx="54">
                        <c:v>0.51063147960454702</c:v>
                      </c:pt>
                      <c:pt idx="55">
                        <c:v>0.50341349327750096</c:v>
                      </c:pt>
                      <c:pt idx="56">
                        <c:v>0.49664358419222598</c:v>
                      </c:pt>
                      <c:pt idx="57">
                        <c:v>0.48564696990093698</c:v>
                      </c:pt>
                      <c:pt idx="58">
                        <c:v>0.47558353572775303</c:v>
                      </c:pt>
                      <c:pt idx="59">
                        <c:v>0.46631169991847699</c:v>
                      </c:pt>
                      <c:pt idx="60">
                        <c:v>0.45771854837599502</c:v>
                      </c:pt>
                      <c:pt idx="61">
                        <c:v>0.449712712640433</c:v>
                      </c:pt>
                      <c:pt idx="62">
                        <c:v>0.442219327865425</c:v>
                      </c:pt>
                      <c:pt idx="63">
                        <c:v>0.435176379085502</c:v>
                      </c:pt>
                      <c:pt idx="64">
                        <c:v>0.42853199956121102</c:v>
                      </c:pt>
                      <c:pt idx="65">
                        <c:v>0.41874297125312099</c:v>
                      </c:pt>
                      <c:pt idx="66">
                        <c:v>0.40968109869667602</c:v>
                      </c:pt>
                      <c:pt idx="67">
                        <c:v>0.40125098215651001</c:v>
                      </c:pt>
                      <c:pt idx="68">
                        <c:v>0.393374053744319</c:v>
                      </c:pt>
                      <c:pt idx="69">
                        <c:v>0.38598492181848099</c:v>
                      </c:pt>
                      <c:pt idx="70">
                        <c:v>0.37902865206286102</c:v>
                      </c:pt>
                      <c:pt idx="71">
                        <c:v>0.37245871053392798</c:v>
                      </c:pt>
                      <c:pt idx="72">
                        <c:v>0.36623538398962302</c:v>
                      </c:pt>
                      <c:pt idx="73">
                        <c:v>0.35746637336336901</c:v>
                      </c:pt>
                      <c:pt idx="74">
                        <c:v>0.34929461504036002</c:v>
                      </c:pt>
                      <c:pt idx="75">
                        <c:v>0.34164981725196802</c:v>
                      </c:pt>
                      <c:pt idx="76">
                        <c:v>0.3344728378272</c:v>
                      </c:pt>
                      <c:pt idx="77">
                        <c:v>0.32771350656300902</c:v>
                      </c:pt>
                      <c:pt idx="78">
                        <c:v>0.32132894966746001</c:v>
                      </c:pt>
                      <c:pt idx="79">
                        <c:v>0.31528228346151399</c:v>
                      </c:pt>
                      <c:pt idx="80">
                        <c:v>0.30954158393176401</c:v>
                      </c:pt>
                      <c:pt idx="81">
                        <c:v>0.30246889886855099</c:v>
                      </c:pt>
                      <c:pt idx="82">
                        <c:v>0.29580671448683399</c:v>
                      </c:pt>
                      <c:pt idx="83">
                        <c:v>0.28951419469081302</c:v>
                      </c:pt>
                      <c:pt idx="84">
                        <c:v>0.28355603847482402</c:v>
                      </c:pt>
                      <c:pt idx="85">
                        <c:v>0.27790155247485798</c:v>
                      </c:pt>
                      <c:pt idx="86">
                        <c:v>0.27252390710491697</c:v>
                      </c:pt>
                      <c:pt idx="87">
                        <c:v>0.26739953452905102</c:v>
                      </c:pt>
                      <c:pt idx="88">
                        <c:v>0.26250763739979599</c:v>
                      </c:pt>
                      <c:pt idx="89">
                        <c:v>0.255396045334222</c:v>
                      </c:pt>
                      <c:pt idx="90">
                        <c:v>0.248734866934262</c:v>
                      </c:pt>
                      <c:pt idx="91">
                        <c:v>0.24247678745218601</c:v>
                      </c:pt>
                      <c:pt idx="92">
                        <c:v>0.23658119014942</c:v>
                      </c:pt>
                      <c:pt idx="93">
                        <c:v>0.23101299391927599</c:v>
                      </c:pt>
                      <c:pt idx="94">
                        <c:v>0.225741727444327</c:v>
                      </c:pt>
                      <c:pt idx="95">
                        <c:v>0.220740784898488</c:v>
                      </c:pt>
                      <c:pt idx="96">
                        <c:v>0.21598682253465701</c:v>
                      </c:pt>
                      <c:pt idx="97">
                        <c:v>0.20914931015097599</c:v>
                      </c:pt>
                      <c:pt idx="98">
                        <c:v>0.20277653404690199</c:v>
                      </c:pt>
                      <c:pt idx="99">
                        <c:v>0.19681787651718999</c:v>
                      </c:pt>
                      <c:pt idx="100">
                        <c:v>0.191230094974215</c:v>
                      </c:pt>
                      <c:pt idx="101">
                        <c:v>0.18597600934423</c:v>
                      </c:pt>
                      <c:pt idx="102">
                        <c:v>0.18102346215788601</c:v>
                      </c:pt>
                      <c:pt idx="103">
                        <c:v>0.17634448692158999</c:v>
                      </c:pt>
                      <c:pt idx="104">
                        <c:v>0.17191463734304699</c:v>
                      </c:pt>
                      <c:pt idx="105">
                        <c:v>0.168223902689486</c:v>
                      </c:pt>
                      <c:pt idx="106">
                        <c:v>0.16469375361065999</c:v>
                      </c:pt>
                      <c:pt idx="107">
                        <c:v>0.16131248698452699</c:v>
                      </c:pt>
                      <c:pt idx="108">
                        <c:v>0.15806961373989301</c:v>
                      </c:pt>
                      <c:pt idx="109">
                        <c:v>0.15495569962390299</c:v>
                      </c:pt>
                      <c:pt idx="110">
                        <c:v>0.15196223061491501</c:v>
                      </c:pt>
                      <c:pt idx="111">
                        <c:v>0.14908149864553399</c:v>
                      </c:pt>
                      <c:pt idx="112">
                        <c:v>0.14630650414868199</c:v>
                      </c:pt>
                      <c:pt idx="113">
                        <c:v>0.14495874622423599</c:v>
                      </c:pt>
                      <c:pt idx="114">
                        <c:v>0.143611605654071</c:v>
                      </c:pt>
                      <c:pt idx="115">
                        <c:v>0.14226703171521901</c:v>
                      </c:pt>
                      <c:pt idx="116">
                        <c:v>0.140926735537697</c:v>
                      </c:pt>
                      <c:pt idx="117">
                        <c:v>0.13959221664638899</c:v>
                      </c:pt>
                      <c:pt idx="118">
                        <c:v>0.13826478643631901</c:v>
                      </c:pt>
                      <c:pt idx="119">
                        <c:v>0.13694558895632999</c:v>
                      </c:pt>
                      <c:pt idx="120">
                        <c:v>0.13563561932770701</c:v>
                      </c:pt>
                      <c:pt idx="121">
                        <c:v>0.13505287581052799</c:v>
                      </c:pt>
                      <c:pt idx="122">
                        <c:v>0.13446081064219201</c:v>
                      </c:pt>
                      <c:pt idx="123">
                        <c:v>0.13386035117159201</c:v>
                      </c:pt>
                      <c:pt idx="124">
                        <c:v>0.133252363388494</c:v>
                      </c:pt>
                      <c:pt idx="125">
                        <c:v>0.13263765600199701</c:v>
                      </c:pt>
                      <c:pt idx="126">
                        <c:v>0.132016984233394</c:v>
                      </c:pt>
                      <c:pt idx="127">
                        <c:v>0.13139105334450199</c:v>
                      </c:pt>
                      <c:pt idx="128">
                        <c:v>0.130760521920884</c:v>
                      </c:pt>
                      <c:pt idx="129">
                        <c:v>0.12155969254702501</c:v>
                      </c:pt>
                      <c:pt idx="130">
                        <c:v>0.118743899390941</c:v>
                      </c:pt>
                      <c:pt idx="131">
                        <c:v>0.116068123645617</c:v>
                      </c:pt>
                      <c:pt idx="132">
                        <c:v>0.113516631645615</c:v>
                      </c:pt>
                      <c:pt idx="133">
                        <c:v>0.111084306507977</c:v>
                      </c:pt>
                      <c:pt idx="134">
                        <c:v>0.10875912618818399</c:v>
                      </c:pt>
                      <c:pt idx="135">
                        <c:v>0.10654154041870401</c:v>
                      </c:pt>
                      <c:pt idx="136">
                        <c:v>0.10447008266871401</c:v>
                      </c:pt>
                      <c:pt idx="137">
                        <c:v>0.102434653456036</c:v>
                      </c:pt>
                      <c:pt idx="138">
                        <c:v>0.100483540867828</c:v>
                      </c:pt>
                      <c:pt idx="139">
                        <c:v>9.8611414201709796E-2</c:v>
                      </c:pt>
                      <c:pt idx="140">
                        <c:v>9.6750106558687293E-2</c:v>
                      </c:pt>
                      <c:pt idx="141">
                        <c:v>9.5024412814815801E-2</c:v>
                      </c:pt>
                      <c:pt idx="142">
                        <c:v>9.3365471939373404E-2</c:v>
                      </c:pt>
                      <c:pt idx="143">
                        <c:v>9.1769331618285405E-2</c:v>
                      </c:pt>
                      <c:pt idx="144">
                        <c:v>9.0232225792095597E-2</c:v>
                      </c:pt>
                      <c:pt idx="145">
                        <c:v>8.8763919034879499E-2</c:v>
                      </c:pt>
                      <c:pt idx="146">
                        <c:v>8.7347130403530898E-2</c:v>
                      </c:pt>
                      <c:pt idx="147">
                        <c:v>8.5979035270135395E-2</c:v>
                      </c:pt>
                      <c:pt idx="148">
                        <c:v>8.4657039340315807E-2</c:v>
                      </c:pt>
                      <c:pt idx="149">
                        <c:v>8.3378750825288506E-2</c:v>
                      </c:pt>
                      <c:pt idx="150">
                        <c:v>8.2141957031434898E-2</c:v>
                      </c:pt>
                      <c:pt idx="151">
                        <c:v>8.0944604776149107E-2</c:v>
                      </c:pt>
                      <c:pt idx="152">
                        <c:v>7.97848532672389E-2</c:v>
                      </c:pt>
                      <c:pt idx="153">
                        <c:v>7.8662107132180303E-2</c:v>
                      </c:pt>
                      <c:pt idx="154">
                        <c:v>7.7574976776020294E-2</c:v>
                      </c:pt>
                      <c:pt idx="155">
                        <c:v>7.6520835589467096E-2</c:v>
                      </c:pt>
                      <c:pt idx="156">
                        <c:v>7.5496855201587998E-2</c:v>
                      </c:pt>
                      <c:pt idx="157">
                        <c:v>7.4502926998349997E-2</c:v>
                      </c:pt>
                      <c:pt idx="158">
                        <c:v>7.3537620242002694E-2</c:v>
                      </c:pt>
                      <c:pt idx="159">
                        <c:v>7.2599588085445504E-2</c:v>
                      </c:pt>
                      <c:pt idx="160">
                        <c:v>7.1687573868671195E-2</c:v>
                      </c:pt>
                      <c:pt idx="161">
                        <c:v>7.0792162378013404E-2</c:v>
                      </c:pt>
                      <c:pt idx="162">
                        <c:v>6.9920956401010301E-2</c:v>
                      </c:pt>
                      <c:pt idx="163">
                        <c:v>6.9072946972144902E-2</c:v>
                      </c:pt>
                      <c:pt idx="164">
                        <c:v>6.8247208059481701E-2</c:v>
                      </c:pt>
                      <c:pt idx="165">
                        <c:v>6.7442887121956702E-2</c:v>
                      </c:pt>
                      <c:pt idx="166">
                        <c:v>6.6661977304519296E-2</c:v>
                      </c:pt>
                      <c:pt idx="167">
                        <c:v>6.5899677569487905E-2</c:v>
                      </c:pt>
                      <c:pt idx="168">
                        <c:v>6.5157122309360702E-2</c:v>
                      </c:pt>
                      <c:pt idx="169">
                        <c:v>6.4433436613174494E-2</c:v>
                      </c:pt>
                      <c:pt idx="170">
                        <c:v>6.3727852050315295E-2</c:v>
                      </c:pt>
                      <c:pt idx="171">
                        <c:v>6.3039662026147303E-2</c:v>
                      </c:pt>
                      <c:pt idx="172">
                        <c:v>6.23682063395916E-2</c:v>
                      </c:pt>
                      <c:pt idx="173">
                        <c:v>6.1712863481830103E-2</c:v>
                      </c:pt>
                      <c:pt idx="174">
                        <c:v>6.1073045882241099E-2</c:v>
                      </c:pt>
                      <c:pt idx="175">
                        <c:v>6.0448196542814497E-2</c:v>
                      </c:pt>
                      <c:pt idx="176">
                        <c:v>5.9837786432862999E-2</c:v>
                      </c:pt>
                      <c:pt idx="177">
                        <c:v>5.9241312350823798E-2</c:v>
                      </c:pt>
                      <c:pt idx="178">
                        <c:v>5.8658295100252202E-2</c:v>
                      </c:pt>
                      <c:pt idx="179">
                        <c:v>5.8088277892850801E-2</c:v>
                      </c:pt>
                      <c:pt idx="180">
                        <c:v>5.75308249250489E-2</c:v>
                      </c:pt>
                      <c:pt idx="181">
                        <c:v>5.6985520093183001E-2</c:v>
                      </c:pt>
                      <c:pt idx="182">
                        <c:v>5.64519658231998E-2</c:v>
                      </c:pt>
                      <c:pt idx="183">
                        <c:v>5.5929781997497999E-2</c:v>
                      </c:pt>
                      <c:pt idx="184">
                        <c:v>5.5418604965866397E-2</c:v>
                      </c:pt>
                      <c:pt idx="185">
                        <c:v>5.4918086630373002E-2</c:v>
                      </c:pt>
                      <c:pt idx="186">
                        <c:v>5.4427893596092701E-2</c:v>
                      </c:pt>
                      <c:pt idx="187">
                        <c:v>5.3949551753550699E-2</c:v>
                      </c:pt>
                      <c:pt idx="188">
                        <c:v>5.3480622894365601E-2</c:v>
                      </c:pt>
                      <c:pt idx="189">
                        <c:v>5.3020839443393697E-2</c:v>
                      </c:pt>
                      <c:pt idx="190">
                        <c:v>5.2569943979975303E-2</c:v>
                      </c:pt>
                      <c:pt idx="191">
                        <c:v>5.21276886599513E-2</c:v>
                      </c:pt>
                      <c:pt idx="192">
                        <c:v>5.1693834693146999E-2</c:v>
                      </c:pt>
                      <c:pt idx="193">
                        <c:v>5.12723067642313E-2</c:v>
                      </c:pt>
                      <c:pt idx="194">
                        <c:v>5.0858583419096902E-2</c:v>
                      </c:pt>
                      <c:pt idx="195">
                        <c:v>5.0452456020732402E-2</c:v>
                      </c:pt>
                      <c:pt idx="196">
                        <c:v>5.00537230617627E-2</c:v>
                      </c:pt>
                      <c:pt idx="197">
                        <c:v>4.9662189842952703E-2</c:v>
                      </c:pt>
                      <c:pt idx="198">
                        <c:v>4.9277668174881099E-2</c:v>
                      </c:pt>
                      <c:pt idx="199">
                        <c:v>4.8899976100029899E-2</c:v>
                      </c:pt>
                      <c:pt idx="200">
                        <c:v>4.8528937632946502E-2</c:v>
                      </c:pt>
                      <c:pt idx="201">
                        <c:v>4.8164382516476499E-2</c:v>
                      </c:pt>
                      <c:pt idx="202">
                        <c:v>4.7806145992363797E-2</c:v>
                      </c:pt>
                      <c:pt idx="203">
                        <c:v>4.7454068584762102E-2</c:v>
                      </c:pt>
                      <c:pt idx="204">
                        <c:v>4.7107995895414603E-2</c:v>
                      </c:pt>
                      <c:pt idx="205">
                        <c:v>4.6767778409435197E-2</c:v>
                      </c:pt>
                      <c:pt idx="206">
                        <c:v>4.6433271310775202E-2</c:v>
                      </c:pt>
                      <c:pt idx="207">
                        <c:v>4.6104334306583901E-2</c:v>
                      </c:pt>
                      <c:pt idx="208">
                        <c:v>4.57808314597766E-2</c:v>
                      </c:pt>
                      <c:pt idx="209">
                        <c:v>4.5459429635410699E-2</c:v>
                      </c:pt>
                      <c:pt idx="210">
                        <c:v>4.5143299333589099E-2</c:v>
                      </c:pt>
                      <c:pt idx="211">
                        <c:v>4.4832313386833501E-2</c:v>
                      </c:pt>
                      <c:pt idx="212">
                        <c:v>4.4526348519643703E-2</c:v>
                      </c:pt>
                      <c:pt idx="213">
                        <c:v>4.4225285208425301E-2</c:v>
                      </c:pt>
                      <c:pt idx="214">
                        <c:v>4.3929007547243701E-2</c:v>
                      </c:pt>
                      <c:pt idx="215">
                        <c:v>4.3637403119091298E-2</c:v>
                      </c:pt>
                      <c:pt idx="216">
                        <c:v>4.3350362872378402E-2</c:v>
                      </c:pt>
                      <c:pt idx="217">
                        <c:v>4.3067781002387798E-2</c:v>
                      </c:pt>
                      <c:pt idx="218">
                        <c:v>4.2789554837448798E-2</c:v>
                      </c:pt>
                      <c:pt idx="219">
                        <c:v>4.2515584729610201E-2</c:v>
                      </c:pt>
                      <c:pt idx="220">
                        <c:v>4.2245773949603299E-2</c:v>
                      </c:pt>
                      <c:pt idx="221">
                        <c:v>4.19800285859026E-2</c:v>
                      </c:pt>
                      <c:pt idx="222">
                        <c:v>4.1718257447702599E-2</c:v>
                      </c:pt>
                      <c:pt idx="223">
                        <c:v>4.1460371971639501E-2</c:v>
                      </c:pt>
                      <c:pt idx="224">
                        <c:v>4.1206286132099298E-2</c:v>
                      </c:pt>
                    </c:numCache>
                  </c:numRef>
                </c:yVal>
                <c:smooth val="1"/>
              </c15:ser>
            </c15:filteredScatterSeries>
            <c15:filteredScatterSeries>
              <c15:ser>
                <c:idx val="0"/>
                <c:order val="8"/>
                <c:tx>
                  <c:strRef>
                    <c:extLst xmlns:c15="http://schemas.microsoft.com/office/drawing/2012/chart">
                      <c:ext xmlns:c15="http://schemas.microsoft.com/office/drawing/2012/chart" uri="{02D57815-91ED-43cb-92C2-25804820EDAC}">
                        <c15:formulaRef>
                          <c15:sqref>dwtr_interior_warm!$C$1:$C$2</c15:sqref>
                        </c15:formulaRef>
                      </c:ext>
                    </c:extLst>
                    <c:strCache>
                      <c:ptCount val="2"/>
                      <c:pt idx="0">
                        <c:v>Warm</c:v>
                      </c:pt>
                      <c:pt idx="1">
                        <c:v>WSE (ft)</c:v>
                      </c:pt>
                    </c:strCache>
                  </c:strRef>
                </c:tx>
                <c:spPr>
                  <a:ln w="19050" cap="rnd">
                    <a:solidFill>
                      <a:schemeClr val="accent1"/>
                    </a:solidFill>
                    <a:round/>
                  </a:ln>
                  <a:effectLst/>
                </c:spPr>
                <c:marker>
                  <c:symbol val="none"/>
                </c:marker>
                <c:xVal>
                  <c:numRef>
                    <c:extLst xmlns:c15="http://schemas.microsoft.com/office/drawing/2012/chart">
                      <c:ext xmlns:c15="http://schemas.microsoft.com/office/drawing/2012/chart" uri="{02D57815-91ED-43cb-92C2-25804820EDAC}">
                        <c15:formulaRef>
                          <c15:sqref>dwtr_interior_warm!$A$3:$A$227</c15:sqref>
                        </c15:formulaRef>
                      </c:ext>
                    </c:extLst>
                    <c:numCache>
                      <c:formatCode>General</c:formatCode>
                      <c:ptCount val="2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37.25</c:v>
                      </c:pt>
                      <c:pt idx="130">
                        <c:v>37.5</c:v>
                      </c:pt>
                      <c:pt idx="131">
                        <c:v>37.75</c:v>
                      </c:pt>
                      <c:pt idx="132">
                        <c:v>38</c:v>
                      </c:pt>
                      <c:pt idx="133">
                        <c:v>38.25</c:v>
                      </c:pt>
                      <c:pt idx="134">
                        <c:v>38.5</c:v>
                      </c:pt>
                      <c:pt idx="135">
                        <c:v>38.75</c:v>
                      </c:pt>
                      <c:pt idx="136">
                        <c:v>39</c:v>
                      </c:pt>
                      <c:pt idx="137">
                        <c:v>39.25</c:v>
                      </c:pt>
                      <c:pt idx="138">
                        <c:v>39.5</c:v>
                      </c:pt>
                      <c:pt idx="139">
                        <c:v>39.75</c:v>
                      </c:pt>
                      <c:pt idx="140">
                        <c:v>40</c:v>
                      </c:pt>
                      <c:pt idx="141">
                        <c:v>40.25</c:v>
                      </c:pt>
                      <c:pt idx="142">
                        <c:v>40.5</c:v>
                      </c:pt>
                      <c:pt idx="143">
                        <c:v>40.75</c:v>
                      </c:pt>
                      <c:pt idx="144">
                        <c:v>41</c:v>
                      </c:pt>
                      <c:pt idx="145">
                        <c:v>41.25</c:v>
                      </c:pt>
                      <c:pt idx="146">
                        <c:v>41.5</c:v>
                      </c:pt>
                      <c:pt idx="147">
                        <c:v>41.75</c:v>
                      </c:pt>
                      <c:pt idx="148">
                        <c:v>42</c:v>
                      </c:pt>
                      <c:pt idx="149">
                        <c:v>42.25</c:v>
                      </c:pt>
                      <c:pt idx="150">
                        <c:v>42.5</c:v>
                      </c:pt>
                      <c:pt idx="151">
                        <c:v>42.75</c:v>
                      </c:pt>
                      <c:pt idx="152">
                        <c:v>43</c:v>
                      </c:pt>
                      <c:pt idx="153">
                        <c:v>43.25</c:v>
                      </c:pt>
                      <c:pt idx="154">
                        <c:v>43.5</c:v>
                      </c:pt>
                      <c:pt idx="155">
                        <c:v>43.75</c:v>
                      </c:pt>
                      <c:pt idx="156">
                        <c:v>44</c:v>
                      </c:pt>
                      <c:pt idx="157">
                        <c:v>44.25</c:v>
                      </c:pt>
                      <c:pt idx="158">
                        <c:v>44.5</c:v>
                      </c:pt>
                      <c:pt idx="159">
                        <c:v>44.75</c:v>
                      </c:pt>
                      <c:pt idx="160">
                        <c:v>45</c:v>
                      </c:pt>
                      <c:pt idx="161">
                        <c:v>45.25</c:v>
                      </c:pt>
                      <c:pt idx="162">
                        <c:v>45.5</c:v>
                      </c:pt>
                      <c:pt idx="163">
                        <c:v>45.75</c:v>
                      </c:pt>
                      <c:pt idx="164">
                        <c:v>46</c:v>
                      </c:pt>
                      <c:pt idx="165">
                        <c:v>46.25</c:v>
                      </c:pt>
                      <c:pt idx="166">
                        <c:v>46.5</c:v>
                      </c:pt>
                      <c:pt idx="167">
                        <c:v>46.75</c:v>
                      </c:pt>
                      <c:pt idx="168">
                        <c:v>47</c:v>
                      </c:pt>
                      <c:pt idx="169">
                        <c:v>47.25</c:v>
                      </c:pt>
                      <c:pt idx="170">
                        <c:v>47.5</c:v>
                      </c:pt>
                      <c:pt idx="171">
                        <c:v>47.75</c:v>
                      </c:pt>
                      <c:pt idx="172">
                        <c:v>48</c:v>
                      </c:pt>
                      <c:pt idx="173">
                        <c:v>48.25</c:v>
                      </c:pt>
                      <c:pt idx="174">
                        <c:v>48.5</c:v>
                      </c:pt>
                      <c:pt idx="175">
                        <c:v>48.75</c:v>
                      </c:pt>
                      <c:pt idx="176">
                        <c:v>49</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numCache>
                  </c:numRef>
                </c:xVal>
                <c:yVal>
                  <c:numRef>
                    <c:extLst xmlns:c15="http://schemas.microsoft.com/office/drawing/2012/chart">
                      <c:ext xmlns:c15="http://schemas.microsoft.com/office/drawing/2012/chart" uri="{02D57815-91ED-43cb-92C2-25804820EDAC}">
                        <c15:formulaRef>
                          <c15:sqref>dwtr_interior_warm!$C$3:$C$227</c15:sqref>
                        </c15:formulaRef>
                      </c:ext>
                    </c:extLst>
                    <c:numCache>
                      <c:formatCode>General</c:formatCode>
                      <c:ptCount val="225"/>
                      <c:pt idx="0">
                        <c:v>16.2806933616633</c:v>
                      </c:pt>
                      <c:pt idx="1">
                        <c:v>16.286286140541598</c:v>
                      </c:pt>
                      <c:pt idx="2">
                        <c:v>16.287931109749898</c:v>
                      </c:pt>
                      <c:pt idx="3">
                        <c:v>16.287201039042898</c:v>
                      </c:pt>
                      <c:pt idx="4">
                        <c:v>16.284967450084299</c:v>
                      </c:pt>
                      <c:pt idx="5">
                        <c:v>16.281763145905199</c:v>
                      </c:pt>
                      <c:pt idx="6">
                        <c:v>16.277745103638999</c:v>
                      </c:pt>
                      <c:pt idx="7">
                        <c:v>16.273341293584199</c:v>
                      </c:pt>
                      <c:pt idx="8">
                        <c:v>16.268713870405598</c:v>
                      </c:pt>
                      <c:pt idx="9">
                        <c:v>16.239127047814797</c:v>
                      </c:pt>
                      <c:pt idx="10">
                        <c:v>16.212611418755497</c:v>
                      </c:pt>
                      <c:pt idx="11">
                        <c:v>16.189343803697497</c:v>
                      </c:pt>
                      <c:pt idx="12">
                        <c:v>16.169328295152898</c:v>
                      </c:pt>
                      <c:pt idx="13">
                        <c:v>16.152407144030597</c:v>
                      </c:pt>
                      <c:pt idx="14">
                        <c:v>16.138297723276597</c:v>
                      </c:pt>
                      <c:pt idx="15">
                        <c:v>16.126643450598799</c:v>
                      </c:pt>
                      <c:pt idx="16">
                        <c:v>16.117063913203697</c:v>
                      </c:pt>
                      <c:pt idx="17">
                        <c:v>16.1042152925396</c:v>
                      </c:pt>
                      <c:pt idx="18">
                        <c:v>16.093292607924798</c:v>
                      </c:pt>
                      <c:pt idx="19">
                        <c:v>16.084150665194898</c:v>
                      </c:pt>
                      <c:pt idx="20">
                        <c:v>16.076826801470897</c:v>
                      </c:pt>
                      <c:pt idx="21">
                        <c:v>16.070568067378098</c:v>
                      </c:pt>
                      <c:pt idx="22">
                        <c:v>16.065178993086299</c:v>
                      </c:pt>
                      <c:pt idx="23">
                        <c:v>16.060525451428099</c:v>
                      </c:pt>
                      <c:pt idx="24">
                        <c:v>16.056530871906197</c:v>
                      </c:pt>
                      <c:pt idx="25">
                        <c:v>16.0749198165705</c:v>
                      </c:pt>
                      <c:pt idx="26">
                        <c:v>16.090867221037399</c:v>
                      </c:pt>
                      <c:pt idx="27">
                        <c:v>16.104021511764</c:v>
                      </c:pt>
                      <c:pt idx="28">
                        <c:v>16.114649935218399</c:v>
                      </c:pt>
                      <c:pt idx="29">
                        <c:v>16.123535514556497</c:v>
                      </c:pt>
                      <c:pt idx="30">
                        <c:v>16.131213108303399</c:v>
                      </c:pt>
                      <c:pt idx="31">
                        <c:v>16.137854354837799</c:v>
                      </c:pt>
                      <c:pt idx="32">
                        <c:v>16.143570234703599</c:v>
                      </c:pt>
                      <c:pt idx="33">
                        <c:v>16.161898157174498</c:v>
                      </c:pt>
                      <c:pt idx="34">
                        <c:v>16.176621702701297</c:v>
                      </c:pt>
                      <c:pt idx="35">
                        <c:v>16.188696293165798</c:v>
                      </c:pt>
                      <c:pt idx="36">
                        <c:v>16.198752613053397</c:v>
                      </c:pt>
                      <c:pt idx="37">
                        <c:v>16.2072331628763</c:v>
                      </c:pt>
                      <c:pt idx="38">
                        <c:v>16.214460329123899</c:v>
                      </c:pt>
                      <c:pt idx="39">
                        <c:v>16.220675656107097</c:v>
                      </c:pt>
                      <c:pt idx="40">
                        <c:v>16.226064169613398</c:v>
                      </c:pt>
                      <c:pt idx="41">
                        <c:v>16.241784045003897</c:v>
                      </c:pt>
                      <c:pt idx="42">
                        <c:v>16.254891812130698</c:v>
                      </c:pt>
                      <c:pt idx="43">
                        <c:v>16.265988164074496</c:v>
                      </c:pt>
                      <c:pt idx="44">
                        <c:v>16.275500546275797</c:v>
                      </c:pt>
                      <c:pt idx="45">
                        <c:v>16.283743163224997</c:v>
                      </c:pt>
                      <c:pt idx="46">
                        <c:v>16.290953047211197</c:v>
                      </c:pt>
                      <c:pt idx="47">
                        <c:v>16.297312835950699</c:v>
                      </c:pt>
                      <c:pt idx="48">
                        <c:v>16.302965747734699</c:v>
                      </c:pt>
                      <c:pt idx="49">
                        <c:v>16.316333392979598</c:v>
                      </c:pt>
                      <c:pt idx="50">
                        <c:v>16.327933517543698</c:v>
                      </c:pt>
                      <c:pt idx="51">
                        <c:v>16.338104442030296</c:v>
                      </c:pt>
                      <c:pt idx="52">
                        <c:v>16.347103141123199</c:v>
                      </c:pt>
                      <c:pt idx="53">
                        <c:v>16.355128846886497</c:v>
                      </c:pt>
                      <c:pt idx="54">
                        <c:v>16.362338694095797</c:v>
                      </c:pt>
                      <c:pt idx="55">
                        <c:v>16.368858429011198</c:v>
                      </c:pt>
                      <c:pt idx="56">
                        <c:v>16.3747899413443</c:v>
                      </c:pt>
                      <c:pt idx="57">
                        <c:v>16.386588744205099</c:v>
                      </c:pt>
                      <c:pt idx="58">
                        <c:v>16.397073567948301</c:v>
                      </c:pt>
                      <c:pt idx="59">
                        <c:v>16.406465126662098</c:v>
                      </c:pt>
                      <c:pt idx="60">
                        <c:v>16.414937608797</c:v>
                      </c:pt>
                      <c:pt idx="61">
                        <c:v>16.422630501649</c:v>
                      </c:pt>
                      <c:pt idx="62">
                        <c:v>16.429656912014998</c:v>
                      </c:pt>
                      <c:pt idx="63">
                        <c:v>16.436109558769598</c:v>
                      </c:pt>
                      <c:pt idx="64">
                        <c:v>16.442065176505498</c:v>
                      </c:pt>
                      <c:pt idx="65">
                        <c:v>16.452607636681098</c:v>
                      </c:pt>
                      <c:pt idx="66">
                        <c:v>16.462149227359298</c:v>
                      </c:pt>
                      <c:pt idx="67">
                        <c:v>16.470838371102598</c:v>
                      </c:pt>
                      <c:pt idx="68">
                        <c:v>16.478795783790201</c:v>
                      </c:pt>
                      <c:pt idx="69">
                        <c:v>16.486120694561301</c:v>
                      </c:pt>
                      <c:pt idx="70">
                        <c:v>16.492895436864298</c:v>
                      </c:pt>
                      <c:pt idx="71">
                        <c:v>16.499188895227</c:v>
                      </c:pt>
                      <c:pt idx="72">
                        <c:v>16.5050591321016</c:v>
                      </c:pt>
                      <c:pt idx="73">
                        <c:v>16.514510674219498</c:v>
                      </c:pt>
                      <c:pt idx="74">
                        <c:v>16.523164811123898</c:v>
                      </c:pt>
                      <c:pt idx="75">
                        <c:v>16.5311290282641</c:v>
                      </c:pt>
                      <c:pt idx="76">
                        <c:v>16.538492492283797</c:v>
                      </c:pt>
                      <c:pt idx="77">
                        <c:v>16.5453297911832</c:v>
                      </c:pt>
                      <c:pt idx="78">
                        <c:v>16.5517037855561</c:v>
                      </c:pt>
                      <c:pt idx="79">
                        <c:v>16.557667811040901</c:v>
                      </c:pt>
                      <c:pt idx="80">
                        <c:v>16.563267399858297</c:v>
                      </c:pt>
                      <c:pt idx="81">
                        <c:v>16.571393288080099</c:v>
                      </c:pt>
                      <c:pt idx="82">
                        <c:v>16.578949144401598</c:v>
                      </c:pt>
                      <c:pt idx="83">
                        <c:v>16.586000193398998</c:v>
                      </c:pt>
                      <c:pt idx="84">
                        <c:v>16.5926020360648</c:v>
                      </c:pt>
                      <c:pt idx="85">
                        <c:v>16.598802354024897</c:v>
                      </c:pt>
                      <c:pt idx="86">
                        <c:v>16.604642263019599</c:v>
                      </c:pt>
                      <c:pt idx="87">
                        <c:v>16.610157397670697</c:v>
                      </c:pt>
                      <c:pt idx="88">
                        <c:v>16.615378788152398</c:v>
                      </c:pt>
                      <c:pt idx="89">
                        <c:v>16.6230470384595</c:v>
                      </c:pt>
                      <c:pt idx="90">
                        <c:v>16.6301498130974</c:v>
                      </c:pt>
                      <c:pt idx="91">
                        <c:v>16.636755362711497</c:v>
                      </c:pt>
                      <c:pt idx="92">
                        <c:v>16.642921330979998</c:v>
                      </c:pt>
                      <c:pt idx="93">
                        <c:v>16.648696716755698</c:v>
                      </c:pt>
                      <c:pt idx="94">
                        <c:v>16.6541234177147</c:v>
                      </c:pt>
                      <c:pt idx="95">
                        <c:v>16.659237456347597</c:v>
                      </c:pt>
                      <c:pt idx="96">
                        <c:v>16.6640699621279</c:v>
                      </c:pt>
                      <c:pt idx="97">
                        <c:v>16.671760491382898</c:v>
                      </c:pt>
                      <c:pt idx="98">
                        <c:v>16.6788481322479</c:v>
                      </c:pt>
                      <c:pt idx="99">
                        <c:v>16.685407766606499</c:v>
                      </c:pt>
                      <c:pt idx="100">
                        <c:v>16.691502242397</c:v>
                      </c:pt>
                      <c:pt idx="101">
                        <c:v>16.6971846756377</c:v>
                      </c:pt>
                      <c:pt idx="102">
                        <c:v>16.702500247023</c:v>
                      </c:pt>
                      <c:pt idx="103">
                        <c:v>16.707487617772699</c:v>
                      </c:pt>
                      <c:pt idx="104">
                        <c:v>16.712180055396999</c:v>
                      </c:pt>
                      <c:pt idx="105">
                        <c:v>16.715634570793899</c:v>
                      </c:pt>
                      <c:pt idx="106">
                        <c:v>16.718939668605699</c:v>
                      </c:pt>
                      <c:pt idx="107">
                        <c:v>16.722107469527099</c:v>
                      </c:pt>
                      <c:pt idx="108">
                        <c:v>16.725148664465298</c:v>
                      </c:pt>
                      <c:pt idx="109">
                        <c:v>16.728072721212399</c:v>
                      </c:pt>
                      <c:pt idx="110">
                        <c:v>16.7308880569134</c:v>
                      </c:pt>
                      <c:pt idx="111">
                        <c:v>16.733602182645498</c:v>
                      </c:pt>
                      <c:pt idx="112">
                        <c:v>16.7362218251385</c:v>
                      </c:pt>
                      <c:pt idx="113">
                        <c:v>16.736844267358197</c:v>
                      </c:pt>
                      <c:pt idx="114">
                        <c:v>16.737514126246399</c:v>
                      </c:pt>
                      <c:pt idx="115">
                        <c:v>16.738226608403899</c:v>
                      </c:pt>
                      <c:pt idx="116">
                        <c:v>16.738977321489298</c:v>
                      </c:pt>
                      <c:pt idx="117">
                        <c:v>16.739762240322698</c:v>
                      </c:pt>
                      <c:pt idx="118">
                        <c:v>16.740577675875898</c:v>
                      </c:pt>
                      <c:pt idx="119">
                        <c:v>16.741420246918299</c:v>
                      </c:pt>
                      <c:pt idx="120">
                        <c:v>16.7422868541056</c:v>
                      </c:pt>
                      <c:pt idx="121">
                        <c:v>16.742309822694999</c:v>
                      </c:pt>
                      <c:pt idx="122">
                        <c:v>16.742365918503598</c:v>
                      </c:pt>
                      <c:pt idx="123">
                        <c:v>16.742453380479297</c:v>
                      </c:pt>
                      <c:pt idx="124">
                        <c:v>16.742570531178199</c:v>
                      </c:pt>
                      <c:pt idx="125">
                        <c:v>16.742715773059398</c:v>
                      </c:pt>
                      <c:pt idx="126">
                        <c:v>16.742887584898</c:v>
                      </c:pt>
                      <c:pt idx="127">
                        <c:v>16.7430845183186</c:v>
                      </c:pt>
                      <c:pt idx="128">
                        <c:v>16.743305194454798</c:v>
                      </c:pt>
                      <c:pt idx="129">
                        <c:v>16.7656017791331</c:v>
                      </c:pt>
                      <c:pt idx="130">
                        <c:v>16.7659207528596</c:v>
                      </c:pt>
                      <c:pt idx="131">
                        <c:v>16.766226467890899</c:v>
                      </c:pt>
                      <c:pt idx="132">
                        <c:v>16.766519883908398</c:v>
                      </c:pt>
                      <c:pt idx="133">
                        <c:v>16.7668018710506</c:v>
                      </c:pt>
                      <c:pt idx="134">
                        <c:v>16.767073220039599</c:v>
                      </c:pt>
                      <c:pt idx="135">
                        <c:v>16.767334650970501</c:v>
                      </c:pt>
                      <c:pt idx="136">
                        <c:v>16.7675868209644</c:v>
                      </c:pt>
                      <c:pt idx="137">
                        <c:v>16.7678303308526</c:v>
                      </c:pt>
                      <c:pt idx="138">
                        <c:v>16.768065731031399</c:v>
                      </c:pt>
                      <c:pt idx="139">
                        <c:v>16.768293526604698</c:v>
                      </c:pt>
                      <c:pt idx="140">
                        <c:v>16.768514181912998</c:v>
                      </c:pt>
                      <c:pt idx="141">
                        <c:v>16.768728124532601</c:v>
                      </c:pt>
                      <c:pt idx="142">
                        <c:v>16.768935748814897</c:v>
                      </c:pt>
                      <c:pt idx="143">
                        <c:v>16.7691374190278</c:v>
                      </c:pt>
                      <c:pt idx="144">
                        <c:v>16.769333472147498</c:v>
                      </c:pt>
                      <c:pt idx="145">
                        <c:v>16.769469070492399</c:v>
                      </c:pt>
                      <c:pt idx="146">
                        <c:v>16.769601823508697</c:v>
                      </c:pt>
                      <c:pt idx="147">
                        <c:v>16.7697318805861</c:v>
                      </c:pt>
                      <c:pt idx="148">
                        <c:v>16.769859380817898</c:v>
                      </c:pt>
                      <c:pt idx="149">
                        <c:v>16.769984453866201</c:v>
                      </c:pt>
                      <c:pt idx="150">
                        <c:v>16.770107220740901</c:v>
                      </c:pt>
                      <c:pt idx="151">
                        <c:v>16.770227794504599</c:v>
                      </c:pt>
                      <c:pt idx="152">
                        <c:v>16.770346280908598</c:v>
                      </c:pt>
                      <c:pt idx="153">
                        <c:v>16.770462778970099</c:v>
                      </c:pt>
                      <c:pt idx="154">
                        <c:v>16.7705773814954</c:v>
                      </c:pt>
                      <c:pt idx="155">
                        <c:v>16.7706901755556</c:v>
                      </c:pt>
                      <c:pt idx="156">
                        <c:v>16.770801242919198</c:v>
                      </c:pt>
                      <c:pt idx="157">
                        <c:v>16.770910660446798</c:v>
                      </c:pt>
                      <c:pt idx="158">
                        <c:v>16.771018500450598</c:v>
                      </c:pt>
                      <c:pt idx="159">
                        <c:v>16.771124831023599</c:v>
                      </c:pt>
                      <c:pt idx="160">
                        <c:v>16.771229716340297</c:v>
                      </c:pt>
                      <c:pt idx="161">
                        <c:v>16.771361404757897</c:v>
                      </c:pt>
                      <c:pt idx="162">
                        <c:v>16.771490889170899</c:v>
                      </c:pt>
                      <c:pt idx="163">
                        <c:v>16.771618261615099</c:v>
                      </c:pt>
                      <c:pt idx="164">
                        <c:v>16.771743609043099</c:v>
                      </c:pt>
                      <c:pt idx="165">
                        <c:v>16.771867013667897</c:v>
                      </c:pt>
                      <c:pt idx="166">
                        <c:v>16.7719885532787</c:v>
                      </c:pt>
                      <c:pt idx="167">
                        <c:v>16.772108301532299</c:v>
                      </c:pt>
                      <c:pt idx="168">
                        <c:v>16.772226328222001</c:v>
                      </c:pt>
                      <c:pt idx="169">
                        <c:v>16.772342699525097</c:v>
                      </c:pt>
                      <c:pt idx="170">
                        <c:v>16.772457478232798</c:v>
                      </c:pt>
                      <c:pt idx="171">
                        <c:v>16.7725707239622</c:v>
                      </c:pt>
                      <c:pt idx="172">
                        <c:v>16.772682493352598</c:v>
                      </c:pt>
                      <c:pt idx="173">
                        <c:v>16.772792840247899</c:v>
                      </c:pt>
                      <c:pt idx="174">
                        <c:v>16.772901815865698</c:v>
                      </c:pt>
                      <c:pt idx="175">
                        <c:v>16.7730094689541</c:v>
                      </c:pt>
                      <c:pt idx="176">
                        <c:v>16.773115845937699</c:v>
                      </c:pt>
                      <c:pt idx="177">
                        <c:v>16.773209187983298</c:v>
                      </c:pt>
                      <c:pt idx="178">
                        <c:v>16.773301639905601</c:v>
                      </c:pt>
                      <c:pt idx="179">
                        <c:v>16.7733932313343</c:v>
                      </c:pt>
                      <c:pt idx="180">
                        <c:v>16.773483990552599</c:v>
                      </c:pt>
                      <c:pt idx="181">
                        <c:v>16.773573944571798</c:v>
                      </c:pt>
                      <c:pt idx="182">
                        <c:v>16.7736631192018</c:v>
                      </c:pt>
                      <c:pt idx="183">
                        <c:v>16.773751539116599</c:v>
                      </c:pt>
                      <c:pt idx="184">
                        <c:v>16.773839227915598</c:v>
                      </c:pt>
                      <c:pt idx="185">
                        <c:v>16.773926208181198</c:v>
                      </c:pt>
                      <c:pt idx="186">
                        <c:v>16.774012501532699</c:v>
                      </c:pt>
                      <c:pt idx="187">
                        <c:v>16.7740981286764</c:v>
                      </c:pt>
                      <c:pt idx="188">
                        <c:v>16.7741831094534</c:v>
                      </c:pt>
                      <c:pt idx="189">
                        <c:v>16.7742674628836</c:v>
                      </c:pt>
                      <c:pt idx="190">
                        <c:v>16.774351207207999</c:v>
                      </c:pt>
                      <c:pt idx="191">
                        <c:v>16.774434359927298</c:v>
                      </c:pt>
                      <c:pt idx="192">
                        <c:v>16.7745169378395</c:v>
                      </c:pt>
                      <c:pt idx="193">
                        <c:v>16.774579829655199</c:v>
                      </c:pt>
                      <c:pt idx="194">
                        <c:v>16.7746425921829</c:v>
                      </c:pt>
                      <c:pt idx="195">
                        <c:v>16.774705227913397</c:v>
                      </c:pt>
                      <c:pt idx="196">
                        <c:v>16.774767739244098</c:v>
                      </c:pt>
                      <c:pt idx="197">
                        <c:v>16.774830128483199</c:v>
                      </c:pt>
                      <c:pt idx="198">
                        <c:v>16.7748923978539</c:v>
                      </c:pt>
                      <c:pt idx="199">
                        <c:v>16.774954549498499</c:v>
                      </c:pt>
                      <c:pt idx="200">
                        <c:v>16.775016585481598</c:v>
                      </c:pt>
                      <c:pt idx="201">
                        <c:v>16.775078507794099</c:v>
                      </c:pt>
                      <c:pt idx="202">
                        <c:v>16.775140318356499</c:v>
                      </c:pt>
                      <c:pt idx="203">
                        <c:v>16.775202019021599</c:v>
                      </c:pt>
                      <c:pt idx="204">
                        <c:v>16.775263611577998</c:v>
                      </c:pt>
                      <c:pt idx="205">
                        <c:v>16.775325097752599</c:v>
                      </c:pt>
                      <c:pt idx="206">
                        <c:v>16.775386479213399</c:v>
                      </c:pt>
                      <c:pt idx="207">
                        <c:v>16.7754477575719</c:v>
                      </c:pt>
                      <c:pt idx="208">
                        <c:v>16.775508934385901</c:v>
                      </c:pt>
                      <c:pt idx="209">
                        <c:v>16.775577931679198</c:v>
                      </c:pt>
                      <c:pt idx="210">
                        <c:v>16.775646679868998</c:v>
                      </c:pt>
                      <c:pt idx="211">
                        <c:v>16.7757151842935</c:v>
                      </c:pt>
                      <c:pt idx="212">
                        <c:v>16.7757834501123</c:v>
                      </c:pt>
                      <c:pt idx="213">
                        <c:v>16.775851482313698</c:v>
                      </c:pt>
                      <c:pt idx="214">
                        <c:v>16.775919285721798</c:v>
                      </c:pt>
                      <c:pt idx="215">
                        <c:v>16.775986865002899</c:v>
                      </c:pt>
                      <c:pt idx="216">
                        <c:v>16.776054224672301</c:v>
                      </c:pt>
                      <c:pt idx="217">
                        <c:v>16.7761213691001</c:v>
                      </c:pt>
                      <c:pt idx="218">
                        <c:v>16.776188302517298</c:v>
                      </c:pt>
                      <c:pt idx="219">
                        <c:v>16.776255029020898</c:v>
                      </c:pt>
                      <c:pt idx="220">
                        <c:v>16.776321552579198</c:v>
                      </c:pt>
                      <c:pt idx="221">
                        <c:v>16.776387877037397</c:v>
                      </c:pt>
                      <c:pt idx="222">
                        <c:v>16.776454006121497</c:v>
                      </c:pt>
                      <c:pt idx="223">
                        <c:v>16.7765199434434</c:v>
                      </c:pt>
                      <c:pt idx="224">
                        <c:v>16.776585692505499</c:v>
                      </c:pt>
                    </c:numCache>
                  </c:numRef>
                </c:yVal>
                <c:smooth val="1"/>
              </c15:ser>
            </c15:filteredScatterSeries>
            <c15:filteredScatterSeries>
              <c15:ser>
                <c:idx val="9"/>
                <c:order val="9"/>
                <c:tx>
                  <c:strRef>
                    <c:extLst xmlns:c15="http://schemas.microsoft.com/office/drawing/2012/chart">
                      <c:ext xmlns:c15="http://schemas.microsoft.com/office/drawing/2012/chart" uri="{02D57815-91ED-43cb-92C2-25804820EDAC}">
                        <c15:formulaRef>
                          <c15:sqref>dwtr_interior_warm!$D$1:$D$2</c15:sqref>
                        </c15:formulaRef>
                      </c:ext>
                    </c:extLst>
                    <c:strCache>
                      <c:ptCount val="2"/>
                      <c:pt idx="0">
                        <c:v>Warm</c:v>
                      </c:pt>
                      <c:pt idx="1">
                        <c:v>Channel Velocity (fps)</c:v>
                      </c:pt>
                    </c:strCache>
                  </c:strRef>
                </c:tx>
                <c:spPr>
                  <a:ln w="19050" cap="rnd">
                    <a:solidFill>
                      <a:schemeClr val="accent4">
                        <a:lumMod val="6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dwtr_interior_warm!$A$3:$A$227</c15:sqref>
                        </c15:formulaRef>
                      </c:ext>
                    </c:extLst>
                    <c:numCache>
                      <c:formatCode>General</c:formatCode>
                      <c:ptCount val="2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37.25</c:v>
                      </c:pt>
                      <c:pt idx="130">
                        <c:v>37.5</c:v>
                      </c:pt>
                      <c:pt idx="131">
                        <c:v>37.75</c:v>
                      </c:pt>
                      <c:pt idx="132">
                        <c:v>38</c:v>
                      </c:pt>
                      <c:pt idx="133">
                        <c:v>38.25</c:v>
                      </c:pt>
                      <c:pt idx="134">
                        <c:v>38.5</c:v>
                      </c:pt>
                      <c:pt idx="135">
                        <c:v>38.75</c:v>
                      </c:pt>
                      <c:pt idx="136">
                        <c:v>39</c:v>
                      </c:pt>
                      <c:pt idx="137">
                        <c:v>39.25</c:v>
                      </c:pt>
                      <c:pt idx="138">
                        <c:v>39.5</c:v>
                      </c:pt>
                      <c:pt idx="139">
                        <c:v>39.75</c:v>
                      </c:pt>
                      <c:pt idx="140">
                        <c:v>40</c:v>
                      </c:pt>
                      <c:pt idx="141">
                        <c:v>40.25</c:v>
                      </c:pt>
                      <c:pt idx="142">
                        <c:v>40.5</c:v>
                      </c:pt>
                      <c:pt idx="143">
                        <c:v>40.75</c:v>
                      </c:pt>
                      <c:pt idx="144">
                        <c:v>41</c:v>
                      </c:pt>
                      <c:pt idx="145">
                        <c:v>41.25</c:v>
                      </c:pt>
                      <c:pt idx="146">
                        <c:v>41.5</c:v>
                      </c:pt>
                      <c:pt idx="147">
                        <c:v>41.75</c:v>
                      </c:pt>
                      <c:pt idx="148">
                        <c:v>42</c:v>
                      </c:pt>
                      <c:pt idx="149">
                        <c:v>42.25</c:v>
                      </c:pt>
                      <c:pt idx="150">
                        <c:v>42.5</c:v>
                      </c:pt>
                      <c:pt idx="151">
                        <c:v>42.75</c:v>
                      </c:pt>
                      <c:pt idx="152">
                        <c:v>43</c:v>
                      </c:pt>
                      <c:pt idx="153">
                        <c:v>43.25</c:v>
                      </c:pt>
                      <c:pt idx="154">
                        <c:v>43.5</c:v>
                      </c:pt>
                      <c:pt idx="155">
                        <c:v>43.75</c:v>
                      </c:pt>
                      <c:pt idx="156">
                        <c:v>44</c:v>
                      </c:pt>
                      <c:pt idx="157">
                        <c:v>44.25</c:v>
                      </c:pt>
                      <c:pt idx="158">
                        <c:v>44.5</c:v>
                      </c:pt>
                      <c:pt idx="159">
                        <c:v>44.75</c:v>
                      </c:pt>
                      <c:pt idx="160">
                        <c:v>45</c:v>
                      </c:pt>
                      <c:pt idx="161">
                        <c:v>45.25</c:v>
                      </c:pt>
                      <c:pt idx="162">
                        <c:v>45.5</c:v>
                      </c:pt>
                      <c:pt idx="163">
                        <c:v>45.75</c:v>
                      </c:pt>
                      <c:pt idx="164">
                        <c:v>46</c:v>
                      </c:pt>
                      <c:pt idx="165">
                        <c:v>46.25</c:v>
                      </c:pt>
                      <c:pt idx="166">
                        <c:v>46.5</c:v>
                      </c:pt>
                      <c:pt idx="167">
                        <c:v>46.75</c:v>
                      </c:pt>
                      <c:pt idx="168">
                        <c:v>47</c:v>
                      </c:pt>
                      <c:pt idx="169">
                        <c:v>47.25</c:v>
                      </c:pt>
                      <c:pt idx="170">
                        <c:v>47.5</c:v>
                      </c:pt>
                      <c:pt idx="171">
                        <c:v>47.75</c:v>
                      </c:pt>
                      <c:pt idx="172">
                        <c:v>48</c:v>
                      </c:pt>
                      <c:pt idx="173">
                        <c:v>48.25</c:v>
                      </c:pt>
                      <c:pt idx="174">
                        <c:v>48.5</c:v>
                      </c:pt>
                      <c:pt idx="175">
                        <c:v>48.75</c:v>
                      </c:pt>
                      <c:pt idx="176">
                        <c:v>49</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numCache>
                  </c:numRef>
                </c:xVal>
                <c:yVal>
                  <c:numRef>
                    <c:extLst xmlns:c15="http://schemas.microsoft.com/office/drawing/2012/chart">
                      <c:ext xmlns:c15="http://schemas.microsoft.com/office/drawing/2012/chart" uri="{02D57815-91ED-43cb-92C2-25804820EDAC}">
                        <c15:formulaRef>
                          <c15:sqref>dwtr_interior_warm!$D$3:$D$227</c15:sqref>
                        </c15:formulaRef>
                      </c:ext>
                    </c:extLst>
                    <c:numCache>
                      <c:formatCode>General</c:formatCode>
                      <c:ptCount val="225"/>
                      <c:pt idx="0">
                        <c:v>6.1993290040984697</c:v>
                      </c:pt>
                      <c:pt idx="1">
                        <c:v>6.17023463270748</c:v>
                      </c:pt>
                      <c:pt idx="2">
                        <c:v>6.1616511410741897</c:v>
                      </c:pt>
                      <c:pt idx="3">
                        <c:v>6.16546214367186</c:v>
                      </c:pt>
                      <c:pt idx="4">
                        <c:v>6.1771069801542904</c:v>
                      </c:pt>
                      <c:pt idx="5">
                        <c:v>6.1937744163611299</c:v>
                      </c:pt>
                      <c:pt idx="6">
                        <c:v>6.2146114033556401</c:v>
                      </c:pt>
                      <c:pt idx="7">
                        <c:v>6.2373689719137202</c:v>
                      </c:pt>
                      <c:pt idx="8">
                        <c:v>6.2611929828004502</c:v>
                      </c:pt>
                      <c:pt idx="9">
                        <c:v>6.4114267757808996</c:v>
                      </c:pt>
                      <c:pt idx="10">
                        <c:v>6.5431356072541398</c:v>
                      </c:pt>
                      <c:pt idx="11">
                        <c:v>6.65656445384968</c:v>
                      </c:pt>
                      <c:pt idx="12">
                        <c:v>6.7526150649835799</c:v>
                      </c:pt>
                      <c:pt idx="13">
                        <c:v>6.8327632837326497</c:v>
                      </c:pt>
                      <c:pt idx="14">
                        <c:v>6.8988816824476196</c:v>
                      </c:pt>
                      <c:pt idx="15">
                        <c:v>6.9530208354685801</c:v>
                      </c:pt>
                      <c:pt idx="16">
                        <c:v>6.9972082819547996</c:v>
                      </c:pt>
                      <c:pt idx="17">
                        <c:v>7.0560405349825697</c:v>
                      </c:pt>
                      <c:pt idx="18">
                        <c:v>7.1056711154994998</c:v>
                      </c:pt>
                      <c:pt idx="19">
                        <c:v>7.14694540487237</c:v>
                      </c:pt>
                      <c:pt idx="20">
                        <c:v>7.1798402011729898</c:v>
                      </c:pt>
                      <c:pt idx="21">
                        <c:v>7.2078320557284696</c:v>
                      </c:pt>
                      <c:pt idx="22">
                        <c:v>7.2318475937664699</c:v>
                      </c:pt>
                      <c:pt idx="23">
                        <c:v>7.2525213663942498</c:v>
                      </c:pt>
                      <c:pt idx="24">
                        <c:v>7.2702207505003402</c:v>
                      </c:pt>
                      <c:pt idx="25">
                        <c:v>7.1883806357163396</c:v>
                      </c:pt>
                      <c:pt idx="26">
                        <c:v>7.1166446470658196</c:v>
                      </c:pt>
                      <c:pt idx="27">
                        <c:v>7.05692407890891</c:v>
                      </c:pt>
                      <c:pt idx="28">
                        <c:v>7.0082992680736798</c:v>
                      </c:pt>
                      <c:pt idx="29">
                        <c:v>6.9673874952331696</c:v>
                      </c:pt>
                      <c:pt idx="30">
                        <c:v>6.9318431863907604</c:v>
                      </c:pt>
                      <c:pt idx="31">
                        <c:v>6.9009490929699702</c:v>
                      </c:pt>
                      <c:pt idx="32">
                        <c:v>6.8742484964595496</c:v>
                      </c:pt>
                      <c:pt idx="33">
                        <c:v>6.7879249742494396</c:v>
                      </c:pt>
                      <c:pt idx="34">
                        <c:v>6.7177744319554904</c:v>
                      </c:pt>
                      <c:pt idx="35">
                        <c:v>6.6596934162789498</c:v>
                      </c:pt>
                      <c:pt idx="36">
                        <c:v>6.6109312014349202</c:v>
                      </c:pt>
                      <c:pt idx="37">
                        <c:v>6.5695284538945504</c:v>
                      </c:pt>
                      <c:pt idx="38">
                        <c:v>6.5340377800393599</c:v>
                      </c:pt>
                      <c:pt idx="39">
                        <c:v>6.5033610730664302</c:v>
                      </c:pt>
                      <c:pt idx="40">
                        <c:v>6.4766476402747903</c:v>
                      </c:pt>
                      <c:pt idx="41">
                        <c:v>6.3980794452747096</c:v>
                      </c:pt>
                      <c:pt idx="42">
                        <c:v>6.3318212795404296</c:v>
                      </c:pt>
                      <c:pt idx="43">
                        <c:v>6.2751837888273903</c:v>
                      </c:pt>
                      <c:pt idx="44">
                        <c:v>6.2262209959089496</c:v>
                      </c:pt>
                      <c:pt idx="45">
                        <c:v>6.1834805064774399</c:v>
                      </c:pt>
                      <c:pt idx="46">
                        <c:v>6.1458513534799799</c:v>
                      </c:pt>
                      <c:pt idx="47">
                        <c:v>6.1124666506774199</c:v>
                      </c:pt>
                      <c:pt idx="48">
                        <c:v>6.0826387727037803</c:v>
                      </c:pt>
                      <c:pt idx="49">
                        <c:v>6.0115149425757002</c:v>
                      </c:pt>
                      <c:pt idx="50">
                        <c:v>5.9491063163165601</c:v>
                      </c:pt>
                      <c:pt idx="51">
                        <c:v>5.8938430863268003</c:v>
                      </c:pt>
                      <c:pt idx="52">
                        <c:v>5.8445134239836998</c:v>
                      </c:pt>
                      <c:pt idx="53">
                        <c:v>5.80016364159383</c:v>
                      </c:pt>
                      <c:pt idx="54">
                        <c:v>5.7600311041589096</c:v>
                      </c:pt>
                      <c:pt idx="55">
                        <c:v>5.7234976880738504</c:v>
                      </c:pt>
                      <c:pt idx="56">
                        <c:v>5.6900566125265</c:v>
                      </c:pt>
                      <c:pt idx="57">
                        <c:v>5.62294529063269</c:v>
                      </c:pt>
                      <c:pt idx="58">
                        <c:v>5.5626284511020998</c:v>
                      </c:pt>
                      <c:pt idx="59">
                        <c:v>5.5080401553417699</c:v>
                      </c:pt>
                      <c:pt idx="60">
                        <c:v>5.4583255902933203</c:v>
                      </c:pt>
                      <c:pt idx="61">
                        <c:v>5.4127899675981199</c:v>
                      </c:pt>
                      <c:pt idx="62">
                        <c:v>5.3708620440992796</c:v>
                      </c:pt>
                      <c:pt idx="63">
                        <c:v>5.3320674748870402</c:v>
                      </c:pt>
                      <c:pt idx="64">
                        <c:v>5.2960089584806296</c:v>
                      </c:pt>
                      <c:pt idx="65">
                        <c:v>5.2315699017717403</c:v>
                      </c:pt>
                      <c:pt idx="66">
                        <c:v>5.1725564698268398</c:v>
                      </c:pt>
                      <c:pt idx="67">
                        <c:v>5.1182233800538199</c:v>
                      </c:pt>
                      <c:pt idx="68">
                        <c:v>5.0679548344219203</c:v>
                      </c:pt>
                      <c:pt idx="69">
                        <c:v>5.0212371119178796</c:v>
                      </c:pt>
                      <c:pt idx="70">
                        <c:v>4.9776380300773004</c:v>
                      </c:pt>
                      <c:pt idx="71">
                        <c:v>4.9367912948159303</c:v>
                      </c:pt>
                      <c:pt idx="72">
                        <c:v>4.8983843985634401</c:v>
                      </c:pt>
                      <c:pt idx="73">
                        <c:v>4.8359053925834798</c:v>
                      </c:pt>
                      <c:pt idx="74">
                        <c:v>4.7779811347546097</c:v>
                      </c:pt>
                      <c:pt idx="75">
                        <c:v>4.7240471532474499</c:v>
                      </c:pt>
                      <c:pt idx="76">
                        <c:v>4.6736277781050903</c:v>
                      </c:pt>
                      <c:pt idx="77">
                        <c:v>4.6263192102044597</c:v>
                      </c:pt>
                      <c:pt idx="78">
                        <c:v>4.5817764050420902</c:v>
                      </c:pt>
                      <c:pt idx="79">
                        <c:v>4.5397027804391099</c:v>
                      </c:pt>
                      <c:pt idx="80">
                        <c:v>4.4998420471959104</c:v>
                      </c:pt>
                      <c:pt idx="81">
                        <c:v>4.4413616161355796</c:v>
                      </c:pt>
                      <c:pt idx="82">
                        <c:v>4.3862840798264502</c:v>
                      </c:pt>
                      <c:pt idx="83">
                        <c:v>4.3342550044163497</c:v>
                      </c:pt>
                      <c:pt idx="84">
                        <c:v>4.2849679614112697</c:v>
                      </c:pt>
                      <c:pt idx="85">
                        <c:v>4.2381566474233203</c:v>
                      </c:pt>
                      <c:pt idx="86">
                        <c:v>4.1935885273802596</c:v>
                      </c:pt>
                      <c:pt idx="87">
                        <c:v>4.1510596619242799</c:v>
                      </c:pt>
                      <c:pt idx="88">
                        <c:v>4.1103904650379999</c:v>
                      </c:pt>
                      <c:pt idx="89">
                        <c:v>4.0499225251392099</c:v>
                      </c:pt>
                      <c:pt idx="90">
                        <c:v>3.99309684674179</c:v>
                      </c:pt>
                      <c:pt idx="91">
                        <c:v>3.93951366026426</c:v>
                      </c:pt>
                      <c:pt idx="92">
                        <c:v>3.88883010100347</c:v>
                      </c:pt>
                      <c:pt idx="93">
                        <c:v>3.8407505086517202</c:v>
                      </c:pt>
                      <c:pt idx="94">
                        <c:v>3.7950186546835099</c:v>
                      </c:pt>
                      <c:pt idx="95">
                        <c:v>3.7514114590126799</c:v>
                      </c:pt>
                      <c:pt idx="96">
                        <c:v>3.70973386964081</c:v>
                      </c:pt>
                      <c:pt idx="97">
                        <c:v>3.6424242559328901</c:v>
                      </c:pt>
                      <c:pt idx="98">
                        <c:v>3.5792706320601999</c:v>
                      </c:pt>
                      <c:pt idx="99">
                        <c:v>3.5198122490834098</c:v>
                      </c:pt>
                      <c:pt idx="100">
                        <c:v>3.4636556336875999</c:v>
                      </c:pt>
                      <c:pt idx="101">
                        <c:v>3.41046281064129</c:v>
                      </c:pt>
                      <c:pt idx="102">
                        <c:v>3.3599419160241699</c:v>
                      </c:pt>
                      <c:pt idx="103">
                        <c:v>3.3118396491550799</c:v>
                      </c:pt>
                      <c:pt idx="104">
                        <c:v>3.2659351539452199</c:v>
                      </c:pt>
                      <c:pt idx="105">
                        <c:v>3.2317241431680501</c:v>
                      </c:pt>
                      <c:pt idx="106">
                        <c:v>3.1986503689169599</c:v>
                      </c:pt>
                      <c:pt idx="107">
                        <c:v>3.16662631537841</c:v>
                      </c:pt>
                      <c:pt idx="108">
                        <c:v>3.1355744472147302</c:v>
                      </c:pt>
                      <c:pt idx="109">
                        <c:v>3.10542583658055</c:v>
                      </c:pt>
                      <c:pt idx="110">
                        <c:v>3.07611900475335</c:v>
                      </c:pt>
                      <c:pt idx="111">
                        <c:v>3.0475989410065201</c:v>
                      </c:pt>
                      <c:pt idx="112">
                        <c:v>3.0198162685299099</c:v>
                      </c:pt>
                      <c:pt idx="113">
                        <c:v>3.0131772804268202</c:v>
                      </c:pt>
                      <c:pt idx="114">
                        <c:v>3.0060161640437899</c:v>
                      </c:pt>
                      <c:pt idx="115">
                        <c:v>2.9983806141693798</c:v>
                      </c:pt>
                      <c:pt idx="116">
                        <c:v>2.99031425587811</c:v>
                      </c:pt>
                      <c:pt idx="117">
                        <c:v>2.9818570246718998</c:v>
                      </c:pt>
                      <c:pt idx="118">
                        <c:v>2.9730455074585098</c:v>
                      </c:pt>
                      <c:pt idx="119">
                        <c:v>2.9639132487578599</c:v>
                      </c:pt>
                      <c:pt idx="120">
                        <c:v>2.9544910259999599</c:v>
                      </c:pt>
                      <c:pt idx="121">
                        <c:v>2.9542408902617501</c:v>
                      </c:pt>
                      <c:pt idx="122">
                        <c:v>2.95362989881093</c:v>
                      </c:pt>
                      <c:pt idx="123">
                        <c:v>2.95267701712255</c:v>
                      </c:pt>
                      <c:pt idx="124">
                        <c:v>2.95140020039609</c:v>
                      </c:pt>
                      <c:pt idx="125">
                        <c:v>2.9498164526320299</c:v>
                      </c:pt>
                      <c:pt idx="126">
                        <c:v>2.9479418819487102</c:v>
                      </c:pt>
                      <c:pt idx="127">
                        <c:v>2.94579175239399</c:v>
                      </c:pt>
                      <c:pt idx="128">
                        <c:v>2.9433805324882298</c:v>
                      </c:pt>
                      <c:pt idx="129">
                        <c:v>2.8451880533219698</c:v>
                      </c:pt>
                      <c:pt idx="130">
                        <c:v>2.8415787348651098</c:v>
                      </c:pt>
                      <c:pt idx="131">
                        <c:v>2.8381151361275299</c:v>
                      </c:pt>
                      <c:pt idx="132">
                        <c:v>2.8347868991387699</c:v>
                      </c:pt>
                      <c:pt idx="133">
                        <c:v>2.8315846142251</c:v>
                      </c:pt>
                      <c:pt idx="134">
                        <c:v>2.82849971476357</c:v>
                      </c:pt>
                      <c:pt idx="135">
                        <c:v>2.8255243855767298</c:v>
                      </c:pt>
                      <c:pt idx="136">
                        <c:v>2.8226514829563198</c:v>
                      </c:pt>
                      <c:pt idx="137">
                        <c:v>2.8198744646355198</c:v>
                      </c:pt>
                      <c:pt idx="138">
                        <c:v>2.81718732830045</c:v>
                      </c:pt>
                      <c:pt idx="139">
                        <c:v>2.8145845574547401</c:v>
                      </c:pt>
                      <c:pt idx="140">
                        <c:v>2.8120610736350899</c:v>
                      </c:pt>
                      <c:pt idx="141">
                        <c:v>2.8096121941283498</c:v>
                      </c:pt>
                      <c:pt idx="142">
                        <c:v>2.8072335944678901</c:v>
                      </c:pt>
                      <c:pt idx="143">
                        <c:v>2.8049212750928398</c:v>
                      </c:pt>
                      <c:pt idx="144">
                        <c:v>2.8026715316431101</c:v>
                      </c:pt>
                      <c:pt idx="145">
                        <c:v>2.8011144601412101</c:v>
                      </c:pt>
                      <c:pt idx="146">
                        <c:v>2.7995892225160501</c:v>
                      </c:pt>
                      <c:pt idx="147">
                        <c:v>2.7980941530590302</c:v>
                      </c:pt>
                      <c:pt idx="148">
                        <c:v>2.7966276999421198</c:v>
                      </c:pt>
                      <c:pt idx="149">
                        <c:v>2.7951884157298998</c:v>
                      </c:pt>
                      <c:pt idx="150">
                        <c:v>2.7937749488194399</c:v>
                      </c:pt>
                      <c:pt idx="151">
                        <c:v>2.7923860357040602</c:v>
                      </c:pt>
                      <c:pt idx="152">
                        <c:v>2.7910204939705001</c:v>
                      </c:pt>
                      <c:pt idx="153">
                        <c:v>2.7896772159498302</c:v>
                      </c:pt>
                      <c:pt idx="154">
                        <c:v>2.78835516295229</c:v>
                      </c:pt>
                      <c:pt idx="155">
                        <c:v>2.7870533600246699</c:v>
                      </c:pt>
                      <c:pt idx="156">
                        <c:v>2.7857708911759098</c:v>
                      </c:pt>
                      <c:pt idx="157">
                        <c:v>2.7845068950231799</c:v>
                      </c:pt>
                      <c:pt idx="158">
                        <c:v>2.78326056081587</c:v>
                      </c:pt>
                      <c:pt idx="159">
                        <c:v>2.7820311248001</c:v>
                      </c:pt>
                      <c:pt idx="160">
                        <c:v>2.7808178668901502</c:v>
                      </c:pt>
                      <c:pt idx="161">
                        <c:v>2.7792938149338999</c:v>
                      </c:pt>
                      <c:pt idx="162">
                        <c:v>2.7777944549853202</c:v>
                      </c:pt>
                      <c:pt idx="163">
                        <c:v>2.7763187604703599</c:v>
                      </c:pt>
                      <c:pt idx="164">
                        <c:v>2.7748657609457399</c:v>
                      </c:pt>
                      <c:pt idx="165">
                        <c:v>2.7734345383458798</c:v>
                      </c:pt>
                      <c:pt idx="166">
                        <c:v>2.77202422352536</c:v>
                      </c:pt>
                      <c:pt idx="167">
                        <c:v>2.7706339930700201</c:v>
                      </c:pt>
                      <c:pt idx="168">
                        <c:v>2.769263066353</c:v>
                      </c:pt>
                      <c:pt idx="169">
                        <c:v>2.76791070281398</c:v>
                      </c:pt>
                      <c:pt idx="170">
                        <c:v>2.7665761994422402</c:v>
                      </c:pt>
                      <c:pt idx="171">
                        <c:v>2.7652588884460698</c:v>
                      </c:pt>
                      <c:pt idx="172">
                        <c:v>2.7639581350925901</c:v>
                      </c:pt>
                      <c:pt idx="173">
                        <c:v>2.7626733357037501</c:v>
                      </c:pt>
                      <c:pt idx="174">
                        <c:v>2.7614039157955999</c:v>
                      </c:pt>
                      <c:pt idx="175">
                        <c:v>2.7601493283488598</c:v>
                      </c:pt>
                      <c:pt idx="176">
                        <c:v>2.75890905220046</c:v>
                      </c:pt>
                      <c:pt idx="177">
                        <c:v>2.7578202942356</c:v>
                      </c:pt>
                      <c:pt idx="178">
                        <c:v>2.7567414949584799</c:v>
                      </c:pt>
                      <c:pt idx="179">
                        <c:v>2.7556723201197899</c:v>
                      </c:pt>
                      <c:pt idx="180">
                        <c:v>2.7546124505785698</c:v>
                      </c:pt>
                      <c:pt idx="181">
                        <c:v>2.7535615814648802</c:v>
                      </c:pt>
                      <c:pt idx="182">
                        <c:v>2.75251942139713</c:v>
                      </c:pt>
                      <c:pt idx="183">
                        <c:v>2.7514856917501498</c:v>
                      </c:pt>
                      <c:pt idx="184">
                        <c:v>2.7504601259700299</c:v>
                      </c:pt>
                      <c:pt idx="185">
                        <c:v>2.7494424689325099</c:v>
                      </c:pt>
                      <c:pt idx="186">
                        <c:v>2.7484324763415602</c:v>
                      </c:pt>
                      <c:pt idx="187">
                        <c:v>2.7474299141652798</c:v>
                      </c:pt>
                      <c:pt idx="188">
                        <c:v>2.7464345581066301</c:v>
                      </c:pt>
                      <c:pt idx="189">
                        <c:v>2.74544619310621</c:v>
                      </c:pt>
                      <c:pt idx="190">
                        <c:v>2.7444646128751899</c:v>
                      </c:pt>
                      <c:pt idx="191">
                        <c:v>2.7434896194560299</c:v>
                      </c:pt>
                      <c:pt idx="192">
                        <c:v>2.7425210228092198</c:v>
                      </c:pt>
                      <c:pt idx="193">
                        <c:v>2.7417831044569301</c:v>
                      </c:pt>
                      <c:pt idx="194">
                        <c:v>2.7410465050161301</c:v>
                      </c:pt>
                      <c:pt idx="195">
                        <c:v>2.74031119630467</c:v>
                      </c:pt>
                      <c:pt idx="196">
                        <c:v>2.7395771512067899</c:v>
                      </c:pt>
                      <c:pt idx="197">
                        <c:v>2.73884434362318</c:v>
                      </c:pt>
                      <c:pt idx="198">
                        <c:v>2.7381127484236099</c:v>
                      </c:pt>
                      <c:pt idx="199">
                        <c:v>2.7373823414023501</c:v>
                      </c:pt>
                      <c:pt idx="200">
                        <c:v>2.7366530992358502</c:v>
                      </c:pt>
                      <c:pt idx="201">
                        <c:v>2.7359249994428501</c:v>
                      </c:pt>
                      <c:pt idx="202">
                        <c:v>2.7351980203465498</c:v>
                      </c:pt>
                      <c:pt idx="203">
                        <c:v>2.73447214103876</c:v>
                      </c:pt>
                      <c:pt idx="204">
                        <c:v>2.7337473413460298</c:v>
                      </c:pt>
                      <c:pt idx="205">
                        <c:v>2.7330236017974898</c:v>
                      </c:pt>
                      <c:pt idx="206">
                        <c:v>2.7323009035943202</c:v>
                      </c:pt>
                      <c:pt idx="207">
                        <c:v>2.73157922858088</c:v>
                      </c:pt>
                      <c:pt idx="208">
                        <c:v>2.7308585592172299</c:v>
                      </c:pt>
                      <c:pt idx="209">
                        <c:v>2.7300455355022102</c:v>
                      </c:pt>
                      <c:pt idx="210">
                        <c:v>2.7292352061930898</c:v>
                      </c:pt>
                      <c:pt idx="211">
                        <c:v>2.7284275107401501</c:v>
                      </c:pt>
                      <c:pt idx="212">
                        <c:v>2.7276223906224399</c:v>
                      </c:pt>
                      <c:pt idx="213">
                        <c:v>2.7268197892638901</c:v>
                      </c:pt>
                      <c:pt idx="214">
                        <c:v>2.7260196519534898</c:v>
                      </c:pt>
                      <c:pt idx="215">
                        <c:v>2.7252219257694499</c:v>
                      </c:pt>
                      <c:pt idx="216">
                        <c:v>2.7244265595068198</c:v>
                      </c:pt>
                      <c:pt idx="217">
                        <c:v>2.72363350360878</c:v>
                      </c:pt>
                      <c:pt idx="218">
                        <c:v>2.7228427101010499</c:v>
                      </c:pt>
                      <c:pt idx="219">
                        <c:v>2.7220541325294398</c:v>
                      </c:pt>
                      <c:pt idx="220">
                        <c:v>2.7212677259003102</c:v>
                      </c:pt>
                      <c:pt idx="221">
                        <c:v>2.7204834466237702</c:v>
                      </c:pt>
                      <c:pt idx="222">
                        <c:v>2.7197012524595299</c:v>
                      </c:pt>
                      <c:pt idx="223">
                        <c:v>2.71892110246523</c:v>
                      </c:pt>
                      <c:pt idx="224">
                        <c:v>2.7181429569470299</c:v>
                      </c:pt>
                    </c:numCache>
                  </c:numRef>
                </c:yVal>
                <c:smooth val="1"/>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dwtr_interior_warm!$I$1:$I$2</c15:sqref>
                        </c15:formulaRef>
                      </c:ext>
                    </c:extLst>
                    <c:strCache>
                      <c:ptCount val="2"/>
                      <c:pt idx="0">
                        <c:v>Warm</c:v>
                      </c:pt>
                      <c:pt idx="1">
                        <c:v>Froude Number</c:v>
                      </c:pt>
                    </c:strCache>
                  </c:strRef>
                </c:tx>
                <c:spPr>
                  <a:ln w="19050" cap="rnd">
                    <a:solidFill>
                      <a:schemeClr val="accent6">
                        <a:lumMod val="6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dwtr_interior_warm!$A$3:$A$227</c15:sqref>
                        </c15:formulaRef>
                      </c:ext>
                    </c:extLst>
                    <c:numCache>
                      <c:formatCode>General</c:formatCode>
                      <c:ptCount val="2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37.25</c:v>
                      </c:pt>
                      <c:pt idx="130">
                        <c:v>37.5</c:v>
                      </c:pt>
                      <c:pt idx="131">
                        <c:v>37.75</c:v>
                      </c:pt>
                      <c:pt idx="132">
                        <c:v>38</c:v>
                      </c:pt>
                      <c:pt idx="133">
                        <c:v>38.25</c:v>
                      </c:pt>
                      <c:pt idx="134">
                        <c:v>38.5</c:v>
                      </c:pt>
                      <c:pt idx="135">
                        <c:v>38.75</c:v>
                      </c:pt>
                      <c:pt idx="136">
                        <c:v>39</c:v>
                      </c:pt>
                      <c:pt idx="137">
                        <c:v>39.25</c:v>
                      </c:pt>
                      <c:pt idx="138">
                        <c:v>39.5</c:v>
                      </c:pt>
                      <c:pt idx="139">
                        <c:v>39.75</c:v>
                      </c:pt>
                      <c:pt idx="140">
                        <c:v>40</c:v>
                      </c:pt>
                      <c:pt idx="141">
                        <c:v>40.25</c:v>
                      </c:pt>
                      <c:pt idx="142">
                        <c:v>40.5</c:v>
                      </c:pt>
                      <c:pt idx="143">
                        <c:v>40.75</c:v>
                      </c:pt>
                      <c:pt idx="144">
                        <c:v>41</c:v>
                      </c:pt>
                      <c:pt idx="145">
                        <c:v>41.25</c:v>
                      </c:pt>
                      <c:pt idx="146">
                        <c:v>41.5</c:v>
                      </c:pt>
                      <c:pt idx="147">
                        <c:v>41.75</c:v>
                      </c:pt>
                      <c:pt idx="148">
                        <c:v>42</c:v>
                      </c:pt>
                      <c:pt idx="149">
                        <c:v>42.25</c:v>
                      </c:pt>
                      <c:pt idx="150">
                        <c:v>42.5</c:v>
                      </c:pt>
                      <c:pt idx="151">
                        <c:v>42.75</c:v>
                      </c:pt>
                      <c:pt idx="152">
                        <c:v>43</c:v>
                      </c:pt>
                      <c:pt idx="153">
                        <c:v>43.25</c:v>
                      </c:pt>
                      <c:pt idx="154">
                        <c:v>43.5</c:v>
                      </c:pt>
                      <c:pt idx="155">
                        <c:v>43.75</c:v>
                      </c:pt>
                      <c:pt idx="156">
                        <c:v>44</c:v>
                      </c:pt>
                      <c:pt idx="157">
                        <c:v>44.25</c:v>
                      </c:pt>
                      <c:pt idx="158">
                        <c:v>44.5</c:v>
                      </c:pt>
                      <c:pt idx="159">
                        <c:v>44.75</c:v>
                      </c:pt>
                      <c:pt idx="160">
                        <c:v>45</c:v>
                      </c:pt>
                      <c:pt idx="161">
                        <c:v>45.25</c:v>
                      </c:pt>
                      <c:pt idx="162">
                        <c:v>45.5</c:v>
                      </c:pt>
                      <c:pt idx="163">
                        <c:v>45.75</c:v>
                      </c:pt>
                      <c:pt idx="164">
                        <c:v>46</c:v>
                      </c:pt>
                      <c:pt idx="165">
                        <c:v>46.25</c:v>
                      </c:pt>
                      <c:pt idx="166">
                        <c:v>46.5</c:v>
                      </c:pt>
                      <c:pt idx="167">
                        <c:v>46.75</c:v>
                      </c:pt>
                      <c:pt idx="168">
                        <c:v>47</c:v>
                      </c:pt>
                      <c:pt idx="169">
                        <c:v>47.25</c:v>
                      </c:pt>
                      <c:pt idx="170">
                        <c:v>47.5</c:v>
                      </c:pt>
                      <c:pt idx="171">
                        <c:v>47.75</c:v>
                      </c:pt>
                      <c:pt idx="172">
                        <c:v>48</c:v>
                      </c:pt>
                      <c:pt idx="173">
                        <c:v>48.25</c:v>
                      </c:pt>
                      <c:pt idx="174">
                        <c:v>48.5</c:v>
                      </c:pt>
                      <c:pt idx="175">
                        <c:v>48.75</c:v>
                      </c:pt>
                      <c:pt idx="176">
                        <c:v>49</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numCache>
                  </c:numRef>
                </c:xVal>
                <c:yVal>
                  <c:numRef>
                    <c:extLst xmlns:c15="http://schemas.microsoft.com/office/drawing/2012/chart">
                      <c:ext xmlns:c15="http://schemas.microsoft.com/office/drawing/2012/chart" uri="{02D57815-91ED-43cb-92C2-25804820EDAC}">
                        <c15:formulaRef>
                          <c15:sqref>dwtr_interior_warm!$I$3:$I$227</c15:sqref>
                        </c15:formulaRef>
                      </c:ext>
                    </c:extLst>
                    <c:numCache>
                      <c:formatCode>General</c:formatCode>
                      <c:ptCount val="225"/>
                      <c:pt idx="0">
                        <c:v>0.78554948561670002</c:v>
                      </c:pt>
                      <c:pt idx="1">
                        <c:v>0.767267653439621</c:v>
                      </c:pt>
                      <c:pt idx="2">
                        <c:v>0.75312589393675899</c:v>
                      </c:pt>
                      <c:pt idx="3">
                        <c:v>0.74156640789138495</c:v>
                      </c:pt>
                      <c:pt idx="4">
                        <c:v>0.73172617748167801</c:v>
                      </c:pt>
                      <c:pt idx="5">
                        <c:v>0.72307981356652196</c:v>
                      </c:pt>
                      <c:pt idx="6">
                        <c:v>0.71542976080260501</c:v>
                      </c:pt>
                      <c:pt idx="7">
                        <c:v>0.708397282335406</c:v>
                      </c:pt>
                      <c:pt idx="8">
                        <c:v>0.70182607777821204</c:v>
                      </c:pt>
                      <c:pt idx="9">
                        <c:v>0.71661744034895403</c:v>
                      </c:pt>
                      <c:pt idx="10">
                        <c:v>0.72881875746552205</c:v>
                      </c:pt>
                      <c:pt idx="11">
                        <c:v>0.73844054368527001</c:v>
                      </c:pt>
                      <c:pt idx="12">
                        <c:v>0.74560060842915699</c:v>
                      </c:pt>
                      <c:pt idx="13">
                        <c:v>0.75051148588112404</c:v>
                      </c:pt>
                      <c:pt idx="14">
                        <c:v>0.75345182671698396</c:v>
                      </c:pt>
                      <c:pt idx="15">
                        <c:v>0.75473075821030999</c:v>
                      </c:pt>
                      <c:pt idx="16">
                        <c:v>0.75465512216271202</c:v>
                      </c:pt>
                      <c:pt idx="17">
                        <c:v>0.76194161593891296</c:v>
                      </c:pt>
                      <c:pt idx="18">
                        <c:v>0.76797438223805103</c:v>
                      </c:pt>
                      <c:pt idx="19">
                        <c:v>0.77285538124936404</c:v>
                      </c:pt>
                      <c:pt idx="20">
                        <c:v>0.77656944749915202</c:v>
                      </c:pt>
                      <c:pt idx="21">
                        <c:v>0.77959831985557804</c:v>
                      </c:pt>
                      <c:pt idx="22">
                        <c:v>0.78206913569404402</c:v>
                      </c:pt>
                      <c:pt idx="23">
                        <c:v>0.78406938796020298</c:v>
                      </c:pt>
                      <c:pt idx="24">
                        <c:v>0.78564976936089104</c:v>
                      </c:pt>
                      <c:pt idx="25">
                        <c:v>0.77233696279394004</c:v>
                      </c:pt>
                      <c:pt idx="26">
                        <c:v>0.76062176788340796</c:v>
                      </c:pt>
                      <c:pt idx="27">
                        <c:v>0.750708073013581</c:v>
                      </c:pt>
                      <c:pt idx="28">
                        <c:v>0.74241603261122602</c:v>
                      </c:pt>
                      <c:pt idx="29">
                        <c:v>0.73524897364084596</c:v>
                      </c:pt>
                      <c:pt idx="30">
                        <c:v>0.72886817601429099</c:v>
                      </c:pt>
                      <c:pt idx="31">
                        <c:v>0.72316194036636605</c:v>
                      </c:pt>
                      <c:pt idx="32">
                        <c:v>0.71805697458944695</c:v>
                      </c:pt>
                      <c:pt idx="33">
                        <c:v>0.70370831031333303</c:v>
                      </c:pt>
                      <c:pt idx="34">
                        <c:v>0.69170130747235403</c:v>
                      </c:pt>
                      <c:pt idx="35">
                        <c:v>0.68142567810560595</c:v>
                      </c:pt>
                      <c:pt idx="36">
                        <c:v>0.67247741046485099</c:v>
                      </c:pt>
                      <c:pt idx="37">
                        <c:v>0.66457236032028</c:v>
                      </c:pt>
                      <c:pt idx="38">
                        <c:v>0.65750305099978701</c:v>
                      </c:pt>
                      <c:pt idx="39">
                        <c:v>0.65111371128393203</c:v>
                      </c:pt>
                      <c:pt idx="40">
                        <c:v>0.64528479140665795</c:v>
                      </c:pt>
                      <c:pt idx="41">
                        <c:v>0.63148796831299503</c:v>
                      </c:pt>
                      <c:pt idx="42">
                        <c:v>0.61945312178874701</c:v>
                      </c:pt>
                      <c:pt idx="43">
                        <c:v>0.608792645708506</c:v>
                      </c:pt>
                      <c:pt idx="44">
                        <c:v>0.59922926925874198</c:v>
                      </c:pt>
                      <c:pt idx="45">
                        <c:v>0.59055811683498405</c:v>
                      </c:pt>
                      <c:pt idx="46">
                        <c:v>0.58262384307021597</c:v>
                      </c:pt>
                      <c:pt idx="47">
                        <c:v>0.57530615016855502</c:v>
                      </c:pt>
                      <c:pt idx="48">
                        <c:v>0.56851023538080503</c:v>
                      </c:pt>
                      <c:pt idx="49">
                        <c:v>0.55644516351023499</c:v>
                      </c:pt>
                      <c:pt idx="50">
                        <c:v>0.54558971784563604</c:v>
                      </c:pt>
                      <c:pt idx="51">
                        <c:v>0.535728460958245</c:v>
                      </c:pt>
                      <c:pt idx="52">
                        <c:v>0.52669648578755501</c:v>
                      </c:pt>
                      <c:pt idx="53">
                        <c:v>0.51836495579067698</c:v>
                      </c:pt>
                      <c:pt idx="54">
                        <c:v>0.51063147960454702</c:v>
                      </c:pt>
                      <c:pt idx="55">
                        <c:v>0.50341349327750096</c:v>
                      </c:pt>
                      <c:pt idx="56">
                        <c:v>0.49664358419222598</c:v>
                      </c:pt>
                      <c:pt idx="57">
                        <c:v>0.48564696990093698</c:v>
                      </c:pt>
                      <c:pt idx="58">
                        <c:v>0.47558353572775303</c:v>
                      </c:pt>
                      <c:pt idx="59">
                        <c:v>0.46631169991847699</c:v>
                      </c:pt>
                      <c:pt idx="60">
                        <c:v>0.45771854837599502</c:v>
                      </c:pt>
                      <c:pt idx="61">
                        <c:v>0.449712712640433</c:v>
                      </c:pt>
                      <c:pt idx="62">
                        <c:v>0.442219327865425</c:v>
                      </c:pt>
                      <c:pt idx="63">
                        <c:v>0.435176379085502</c:v>
                      </c:pt>
                      <c:pt idx="64">
                        <c:v>0.42853199956121102</c:v>
                      </c:pt>
                      <c:pt idx="65">
                        <c:v>0.41874297125312099</c:v>
                      </c:pt>
                      <c:pt idx="66">
                        <c:v>0.40968109869667602</c:v>
                      </c:pt>
                      <c:pt idx="67">
                        <c:v>0.40125098215651001</c:v>
                      </c:pt>
                      <c:pt idx="68">
                        <c:v>0.393374053744319</c:v>
                      </c:pt>
                      <c:pt idx="69">
                        <c:v>0.38598492181848099</c:v>
                      </c:pt>
                      <c:pt idx="70">
                        <c:v>0.37902865206286102</c:v>
                      </c:pt>
                      <c:pt idx="71">
                        <c:v>0.37245871053392798</c:v>
                      </c:pt>
                      <c:pt idx="72">
                        <c:v>0.36623538398962302</c:v>
                      </c:pt>
                      <c:pt idx="73">
                        <c:v>0.35746637336336901</c:v>
                      </c:pt>
                      <c:pt idx="74">
                        <c:v>0.34929461504036002</c:v>
                      </c:pt>
                      <c:pt idx="75">
                        <c:v>0.34164981725196802</c:v>
                      </c:pt>
                      <c:pt idx="76">
                        <c:v>0.3344728378272</c:v>
                      </c:pt>
                      <c:pt idx="77">
                        <c:v>0.32771350656300902</c:v>
                      </c:pt>
                      <c:pt idx="78">
                        <c:v>0.32132894966746001</c:v>
                      </c:pt>
                      <c:pt idx="79">
                        <c:v>0.31528228346151399</c:v>
                      </c:pt>
                      <c:pt idx="80">
                        <c:v>0.30954158393176401</c:v>
                      </c:pt>
                      <c:pt idx="81">
                        <c:v>0.30246889886855099</c:v>
                      </c:pt>
                      <c:pt idx="82">
                        <c:v>0.29580671448683399</c:v>
                      </c:pt>
                      <c:pt idx="83">
                        <c:v>0.28951419469081302</c:v>
                      </c:pt>
                      <c:pt idx="84">
                        <c:v>0.28355603847482402</c:v>
                      </c:pt>
                      <c:pt idx="85">
                        <c:v>0.27790155247485798</c:v>
                      </c:pt>
                      <c:pt idx="86">
                        <c:v>0.27252390710491697</c:v>
                      </c:pt>
                      <c:pt idx="87">
                        <c:v>0.26739953452905102</c:v>
                      </c:pt>
                      <c:pt idx="88">
                        <c:v>0.26250763739979599</c:v>
                      </c:pt>
                      <c:pt idx="89">
                        <c:v>0.255396045334222</c:v>
                      </c:pt>
                      <c:pt idx="90">
                        <c:v>0.248734866934262</c:v>
                      </c:pt>
                      <c:pt idx="91">
                        <c:v>0.24247678745218601</c:v>
                      </c:pt>
                      <c:pt idx="92">
                        <c:v>0.23658119014942</c:v>
                      </c:pt>
                      <c:pt idx="93">
                        <c:v>0.23101299391927599</c:v>
                      </c:pt>
                      <c:pt idx="94">
                        <c:v>0.225741727444327</c:v>
                      </c:pt>
                      <c:pt idx="95">
                        <c:v>0.220740784898488</c:v>
                      </c:pt>
                      <c:pt idx="96">
                        <c:v>0.21598682253465701</c:v>
                      </c:pt>
                      <c:pt idx="97">
                        <c:v>0.20914931015097599</c:v>
                      </c:pt>
                      <c:pt idx="98">
                        <c:v>0.20277653404690199</c:v>
                      </c:pt>
                      <c:pt idx="99">
                        <c:v>0.19681787651718999</c:v>
                      </c:pt>
                      <c:pt idx="100">
                        <c:v>0.191230094974215</c:v>
                      </c:pt>
                      <c:pt idx="101">
                        <c:v>0.18597600934423</c:v>
                      </c:pt>
                      <c:pt idx="102">
                        <c:v>0.18102346215788601</c:v>
                      </c:pt>
                      <c:pt idx="103">
                        <c:v>0.17634448692158999</c:v>
                      </c:pt>
                      <c:pt idx="104">
                        <c:v>0.17191463734304699</c:v>
                      </c:pt>
                      <c:pt idx="105">
                        <c:v>0.168223902689486</c:v>
                      </c:pt>
                      <c:pt idx="106">
                        <c:v>0.16469375361065999</c:v>
                      </c:pt>
                      <c:pt idx="107">
                        <c:v>0.16131248698452699</c:v>
                      </c:pt>
                      <c:pt idx="108">
                        <c:v>0.15806961373989301</c:v>
                      </c:pt>
                      <c:pt idx="109">
                        <c:v>0.15495569962390299</c:v>
                      </c:pt>
                      <c:pt idx="110">
                        <c:v>0.15196223061491501</c:v>
                      </c:pt>
                      <c:pt idx="111">
                        <c:v>0.14908149864553399</c:v>
                      </c:pt>
                      <c:pt idx="112">
                        <c:v>0.14630650414868199</c:v>
                      </c:pt>
                      <c:pt idx="113">
                        <c:v>0.14495874622423599</c:v>
                      </c:pt>
                      <c:pt idx="114">
                        <c:v>0.143611605654071</c:v>
                      </c:pt>
                      <c:pt idx="115">
                        <c:v>0.14226703171521901</c:v>
                      </c:pt>
                      <c:pt idx="116">
                        <c:v>0.140926735537697</c:v>
                      </c:pt>
                      <c:pt idx="117">
                        <c:v>0.13959221664638899</c:v>
                      </c:pt>
                      <c:pt idx="118">
                        <c:v>0.13826478643631901</c:v>
                      </c:pt>
                      <c:pt idx="119">
                        <c:v>0.13694558895632999</c:v>
                      </c:pt>
                      <c:pt idx="120">
                        <c:v>0.13563561932770701</c:v>
                      </c:pt>
                      <c:pt idx="121">
                        <c:v>0.13505287581052799</c:v>
                      </c:pt>
                      <c:pt idx="122">
                        <c:v>0.13446081064219201</c:v>
                      </c:pt>
                      <c:pt idx="123">
                        <c:v>0.13386035117159201</c:v>
                      </c:pt>
                      <c:pt idx="124">
                        <c:v>0.133252363388494</c:v>
                      </c:pt>
                      <c:pt idx="125">
                        <c:v>0.13263765600199701</c:v>
                      </c:pt>
                      <c:pt idx="126">
                        <c:v>0.132016984233394</c:v>
                      </c:pt>
                      <c:pt idx="127">
                        <c:v>0.13139105334450199</c:v>
                      </c:pt>
                      <c:pt idx="128">
                        <c:v>0.130760521920884</c:v>
                      </c:pt>
                      <c:pt idx="129">
                        <c:v>0.12433331347246999</c:v>
                      </c:pt>
                      <c:pt idx="130">
                        <c:v>0.12415470674788499</c:v>
                      </c:pt>
                      <c:pt idx="131">
                        <c:v>0.123982579791187</c:v>
                      </c:pt>
                      <c:pt idx="132">
                        <c:v>0.12381647303398099</c:v>
                      </c:pt>
                      <c:pt idx="133">
                        <c:v>0.123655969004969</c:v>
                      </c:pt>
                      <c:pt idx="134">
                        <c:v>0.123500687655241</c:v>
                      </c:pt>
                      <c:pt idx="135">
                        <c:v>0.123350282289773</c:v>
                      </c:pt>
                      <c:pt idx="136">
                        <c:v>0.12320443601568599</c:v>
                      </c:pt>
                      <c:pt idx="137">
                        <c:v>0.123062858632549</c:v>
                      </c:pt>
                      <c:pt idx="138">
                        <c:v>0.12292528390207</c:v>
                      </c:pt>
                      <c:pt idx="139">
                        <c:v>0.122791467144461</c:v>
                      </c:pt>
                      <c:pt idx="140">
                        <c:v>0.122661183116917</c:v>
                      </c:pt>
                      <c:pt idx="141">
                        <c:v>0.122534224136481</c:v>
                      </c:pt>
                      <c:pt idx="142">
                        <c:v>0.122410398415168</c:v>
                      </c:pt>
                      <c:pt idx="143">
                        <c:v>0.12228952857999099</c:v>
                      </c:pt>
                      <c:pt idx="144">
                        <c:v>0.122171450354431</c:v>
                      </c:pt>
                      <c:pt idx="145">
                        <c:v>0.12208382893940201</c:v>
                      </c:pt>
                      <c:pt idx="146">
                        <c:v>0.12199763687847701</c:v>
                      </c:pt>
                      <c:pt idx="147">
                        <c:v>0.121912800311959</c:v>
                      </c:pt>
                      <c:pt idx="148">
                        <c:v>0.121829250429954</c:v>
                      </c:pt>
                      <c:pt idx="149">
                        <c:v>0.121746923051525</c:v>
                      </c:pt>
                      <c:pt idx="150">
                        <c:v>0.12166575824501701</c:v>
                      </c:pt>
                      <c:pt idx="151">
                        <c:v>0.121585699984933</c:v>
                      </c:pt>
                      <c:pt idx="152">
                        <c:v>0.121506695841346</c:v>
                      </c:pt>
                      <c:pt idx="153">
                        <c:v>0.12142869669831401</c:v>
                      </c:pt>
                      <c:pt idx="154">
                        <c:v>0.121351656498197</c:v>
                      </c:pt>
                      <c:pt idx="155">
                        <c:v>0.121275532009158</c:v>
                      </c:pt>
                      <c:pt idx="156">
                        <c:v>0.121200282613428</c:v>
                      </c:pt>
                      <c:pt idx="157">
                        <c:v>0.121125870114231</c:v>
                      </c:pt>
                      <c:pt idx="158">
                        <c:v>0.121052258559463</c:v>
                      </c:pt>
                      <c:pt idx="159">
                        <c:v>0.12097941408047901</c:v>
                      </c:pt>
                      <c:pt idx="160">
                        <c:v>0.120907304744498</c:v>
                      </c:pt>
                      <c:pt idx="161">
                        <c:v>0.12082161225510001</c:v>
                      </c:pt>
                      <c:pt idx="162">
                        <c:v>0.120737031762646</c:v>
                      </c:pt>
                      <c:pt idx="163">
                        <c:v>0.120653517752003</c:v>
                      </c:pt>
                      <c:pt idx="164">
                        <c:v>0.120571027196583</c:v>
                      </c:pt>
                      <c:pt idx="165">
                        <c:v>0.12048951939189601</c:v>
                      </c:pt>
                      <c:pt idx="166">
                        <c:v>0.12040895580220599</c:v>
                      </c:pt>
                      <c:pt idx="167">
                        <c:v>0.120329299919118</c:v>
                      </c:pt>
                      <c:pt idx="168">
                        <c:v>0.120250517131017</c:v>
                      </c:pt>
                      <c:pt idx="169">
                        <c:v>0.12017257460242101</c:v>
                      </c:pt>
                      <c:pt idx="170">
                        <c:v>0.12009544116236701</c:v>
                      </c:pt>
                      <c:pt idx="171">
                        <c:v>0.120019087201064</c:v>
                      </c:pt>
                      <c:pt idx="172">
                        <c:v>0.119943484574108</c:v>
                      </c:pt>
                      <c:pt idx="173">
                        <c:v>0.11986860651362501</c:v>
                      </c:pt>
                      <c:pt idx="174">
                        <c:v>0.119794427545762</c:v>
                      </c:pt>
                      <c:pt idx="175">
                        <c:v>0.119720923414009</c:v>
                      </c:pt>
                      <c:pt idx="176">
                        <c:v>0.11964807100788501</c:v>
                      </c:pt>
                      <c:pt idx="177">
                        <c:v>0.119581861955716</c:v>
                      </c:pt>
                      <c:pt idx="178">
                        <c:v>0.119516111907015</c:v>
                      </c:pt>
                      <c:pt idx="179">
                        <c:v>0.119450806034247</c:v>
                      </c:pt>
                      <c:pt idx="180">
                        <c:v>0.119385930179398</c:v>
                      </c:pt>
                      <c:pt idx="181">
                        <c:v>0.119321470816853</c:v>
                      </c:pt>
                      <c:pt idx="182">
                        <c:v>0.119257415018711</c:v>
                      </c:pt>
                      <c:pt idx="183">
                        <c:v>0.119193750422341</c:v>
                      </c:pt>
                      <c:pt idx="184">
                        <c:v>0.119130465200013</c:v>
                      </c:pt>
                      <c:pt idx="185">
                        <c:v>0.119067548030463</c:v>
                      </c:pt>
                      <c:pt idx="186">
                        <c:v>0.119004988072235</c:v>
                      </c:pt>
                      <c:pt idx="187">
                        <c:v>0.11894277493868299</c:v>
                      </c:pt>
                      <c:pt idx="188">
                        <c:v>0.118880898674508</c:v>
                      </c:pt>
                      <c:pt idx="189">
                        <c:v>0.118819349733728</c:v>
                      </c:pt>
                      <c:pt idx="190">
                        <c:v>0.11875811895897601</c:v>
                      </c:pt>
                      <c:pt idx="191">
                        <c:v>0.118697197562028</c:v>
                      </c:pt>
                      <c:pt idx="192">
                        <c:v>0.11863657710549499</c:v>
                      </c:pt>
                      <c:pt idx="193">
                        <c:v>0.118586026129215</c:v>
                      </c:pt>
                      <c:pt idx="194">
                        <c:v>0.118535551451714</c:v>
                      </c:pt>
                      <c:pt idx="195">
                        <c:v>0.118485151803726</c:v>
                      </c:pt>
                      <c:pt idx="196">
                        <c:v>0.118434825963257</c:v>
                      </c:pt>
                      <c:pt idx="197">
                        <c:v>0.118384572753365</c:v>
                      </c:pt>
                      <c:pt idx="198">
                        <c:v>0.118334391040069</c:v>
                      </c:pt>
                      <c:pt idx="199">
                        <c:v>0.118284279730367</c:v>
                      </c:pt>
                      <c:pt idx="200">
                        <c:v>0.118234237770367</c:v>
                      </c:pt>
                      <c:pt idx="201">
                        <c:v>0.118184264143516</c:v>
                      </c:pt>
                      <c:pt idx="202">
                        <c:v>0.118134357868922</c:v>
                      </c:pt>
                      <c:pt idx="203">
                        <c:v>0.118084517999772</c:v>
                      </c:pt>
                      <c:pt idx="204">
                        <c:v>0.118034743621826</c:v>
                      </c:pt>
                      <c:pt idx="205">
                        <c:v>0.11798503385199401</c:v>
                      </c:pt>
                      <c:pt idx="206">
                        <c:v>0.117935387836984</c:v>
                      </c:pt>
                      <c:pt idx="207">
                        <c:v>0.117885804752023</c:v>
                      </c:pt>
                      <c:pt idx="208">
                        <c:v>0.11783628379963799</c:v>
                      </c:pt>
                      <c:pt idx="209">
                        <c:v>0.117782769160011</c:v>
                      </c:pt>
                      <c:pt idx="210">
                        <c:v>0.117729391251405</c:v>
                      </c:pt>
                      <c:pt idx="211">
                        <c:v>0.11767614737250701</c:v>
                      </c:pt>
                      <c:pt idx="212">
                        <c:v>0.117623034911883</c:v>
                      </c:pt>
                      <c:pt idx="213">
                        <c:v>0.117570051344267</c:v>
                      </c:pt>
                      <c:pt idx="214">
                        <c:v>0.11751719422701699</c:v>
                      </c:pt>
                      <c:pt idx="215">
                        <c:v>0.117464461196762</c:v>
                      </c:pt>
                      <c:pt idx="216">
                        <c:v>0.117411849966193</c:v>
                      </c:pt>
                      <c:pt idx="217">
                        <c:v>0.117359358321021</c:v>
                      </c:pt>
                      <c:pt idx="218">
                        <c:v>0.117306984117069</c:v>
                      </c:pt>
                      <c:pt idx="219">
                        <c:v>0.11725472527750599</c:v>
                      </c:pt>
                      <c:pt idx="220">
                        <c:v>0.11720257979021299</c:v>
                      </c:pt>
                      <c:pt idx="221">
                        <c:v>0.117150545705261</c:v>
                      </c:pt>
                      <c:pt idx="222">
                        <c:v>0.117098621132518</c:v>
                      </c:pt>
                      <c:pt idx="223">
                        <c:v>0.117046804239357</c:v>
                      </c:pt>
                      <c:pt idx="224">
                        <c:v>0.116995093248469</c:v>
                      </c:pt>
                    </c:numCache>
                  </c:numRef>
                </c:yVal>
                <c:smooth val="1"/>
              </c15:ser>
            </c15:filteredScatterSeries>
          </c:ext>
        </c:extLst>
      </c:scatterChart>
      <c:scatterChart>
        <c:scatterStyle val="smoothMarker"/>
        <c:varyColors val="0"/>
        <c:dLbls>
          <c:showLegendKey val="0"/>
          <c:showVal val="0"/>
          <c:showCatName val="0"/>
          <c:showSerName val="0"/>
          <c:showPercent val="0"/>
          <c:showBubbleSize val="0"/>
        </c:dLbls>
        <c:axId val="461499224"/>
        <c:axId val="461498048"/>
        <c:extLst>
          <c:ext xmlns:c15="http://schemas.microsoft.com/office/drawing/2012/chart" uri="{02D57815-91ED-43cb-92C2-25804820EDAC}">
            <c15:filteredScatterSeries>
              <c15:ser>
                <c:idx val="6"/>
                <c:order val="6"/>
                <c:tx>
                  <c:strRef>
                    <c:extLst>
                      <c:ext uri="{02D57815-91ED-43cb-92C2-25804820EDAC}">
                        <c15:formulaRef>
                          <c15:sqref>dwtr_interior_secondary!$H$1:$H$2</c15:sqref>
                        </c15:formulaRef>
                      </c:ext>
                    </c:extLst>
                    <c:strCache>
                      <c:ptCount val="2"/>
                      <c:pt idx="0">
                        <c:v>2nd Only</c:v>
                      </c:pt>
                      <c:pt idx="1">
                        <c:v>Channel Flowrate (cfs)</c:v>
                      </c:pt>
                    </c:strCache>
                  </c:strRef>
                </c:tx>
                <c:spPr>
                  <a:ln w="19050" cap="rnd">
                    <a:solidFill>
                      <a:schemeClr val="accent1">
                        <a:lumMod val="60000"/>
                      </a:schemeClr>
                    </a:solidFill>
                    <a:round/>
                  </a:ln>
                  <a:effectLst/>
                </c:spPr>
                <c:marker>
                  <c:symbol val="none"/>
                </c:marker>
                <c:xVal>
                  <c:numRef>
                    <c:extLst>
                      <c:ext uri="{02D57815-91ED-43cb-92C2-25804820EDAC}">
                        <c15:formulaRef>
                          <c15:sqref>dwtr_interior_secondary!$A$3:$A$227</c15:sqref>
                        </c15:formulaRef>
                      </c:ext>
                    </c:extLst>
                    <c:numCache>
                      <c:formatCode>General</c:formatCode>
                      <c:ptCount val="2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37.25</c:v>
                      </c:pt>
                      <c:pt idx="130">
                        <c:v>37.5</c:v>
                      </c:pt>
                      <c:pt idx="131">
                        <c:v>37.75</c:v>
                      </c:pt>
                      <c:pt idx="132">
                        <c:v>38</c:v>
                      </c:pt>
                      <c:pt idx="133">
                        <c:v>38.25</c:v>
                      </c:pt>
                      <c:pt idx="134">
                        <c:v>38.5</c:v>
                      </c:pt>
                      <c:pt idx="135">
                        <c:v>38.75</c:v>
                      </c:pt>
                      <c:pt idx="136">
                        <c:v>39</c:v>
                      </c:pt>
                      <c:pt idx="137">
                        <c:v>39.25</c:v>
                      </c:pt>
                      <c:pt idx="138">
                        <c:v>39.5</c:v>
                      </c:pt>
                      <c:pt idx="139">
                        <c:v>39.75</c:v>
                      </c:pt>
                      <c:pt idx="140">
                        <c:v>40</c:v>
                      </c:pt>
                      <c:pt idx="141">
                        <c:v>40.25</c:v>
                      </c:pt>
                      <c:pt idx="142">
                        <c:v>40.5</c:v>
                      </c:pt>
                      <c:pt idx="143">
                        <c:v>40.75</c:v>
                      </c:pt>
                      <c:pt idx="144">
                        <c:v>41</c:v>
                      </c:pt>
                      <c:pt idx="145">
                        <c:v>41.25</c:v>
                      </c:pt>
                      <c:pt idx="146">
                        <c:v>41.5</c:v>
                      </c:pt>
                      <c:pt idx="147">
                        <c:v>41.75</c:v>
                      </c:pt>
                      <c:pt idx="148">
                        <c:v>42</c:v>
                      </c:pt>
                      <c:pt idx="149">
                        <c:v>42.25</c:v>
                      </c:pt>
                      <c:pt idx="150">
                        <c:v>42.5</c:v>
                      </c:pt>
                      <c:pt idx="151">
                        <c:v>42.75</c:v>
                      </c:pt>
                      <c:pt idx="152">
                        <c:v>43</c:v>
                      </c:pt>
                      <c:pt idx="153">
                        <c:v>43.25</c:v>
                      </c:pt>
                      <c:pt idx="154">
                        <c:v>43.5</c:v>
                      </c:pt>
                      <c:pt idx="155">
                        <c:v>43.75</c:v>
                      </c:pt>
                      <c:pt idx="156">
                        <c:v>44</c:v>
                      </c:pt>
                      <c:pt idx="157">
                        <c:v>44.25</c:v>
                      </c:pt>
                      <c:pt idx="158">
                        <c:v>44.5</c:v>
                      </c:pt>
                      <c:pt idx="159">
                        <c:v>44.75</c:v>
                      </c:pt>
                      <c:pt idx="160">
                        <c:v>45</c:v>
                      </c:pt>
                      <c:pt idx="161">
                        <c:v>45.25</c:v>
                      </c:pt>
                      <c:pt idx="162">
                        <c:v>45.5</c:v>
                      </c:pt>
                      <c:pt idx="163">
                        <c:v>45.75</c:v>
                      </c:pt>
                      <c:pt idx="164">
                        <c:v>46</c:v>
                      </c:pt>
                      <c:pt idx="165">
                        <c:v>46.25</c:v>
                      </c:pt>
                      <c:pt idx="166">
                        <c:v>46.5</c:v>
                      </c:pt>
                      <c:pt idx="167">
                        <c:v>46.75</c:v>
                      </c:pt>
                      <c:pt idx="168">
                        <c:v>47</c:v>
                      </c:pt>
                      <c:pt idx="169">
                        <c:v>47.25</c:v>
                      </c:pt>
                      <c:pt idx="170">
                        <c:v>47.5</c:v>
                      </c:pt>
                      <c:pt idx="171">
                        <c:v>47.75</c:v>
                      </c:pt>
                      <c:pt idx="172">
                        <c:v>48</c:v>
                      </c:pt>
                      <c:pt idx="173">
                        <c:v>48.25</c:v>
                      </c:pt>
                      <c:pt idx="174">
                        <c:v>48.5</c:v>
                      </c:pt>
                      <c:pt idx="175">
                        <c:v>48.75</c:v>
                      </c:pt>
                      <c:pt idx="176">
                        <c:v>49</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numCache>
                  </c:numRef>
                </c:xVal>
                <c:yVal>
                  <c:numRef>
                    <c:extLst>
                      <c:ext uri="{02D57815-91ED-43cb-92C2-25804820EDAC}">
                        <c15:formulaRef>
                          <c15:sqref>dwtr_interior_secondary!$H$3:$H$227</c15:sqref>
                        </c15:formulaRef>
                      </c:ext>
                    </c:extLst>
                    <c:numCache>
                      <c:formatCode>General</c:formatCode>
                      <c:ptCount val="225"/>
                      <c:pt idx="0">
                        <c:v>12</c:v>
                      </c:pt>
                      <c:pt idx="1">
                        <c:v>12.4023946073633</c:v>
                      </c:pt>
                      <c:pt idx="2">
                        <c:v>12.818890721316601</c:v>
                      </c:pt>
                      <c:pt idx="3">
                        <c:v>13.2461935487517</c:v>
                      </c:pt>
                      <c:pt idx="4">
                        <c:v>13.682090896730299</c:v>
                      </c:pt>
                      <c:pt idx="5">
                        <c:v>14.1249839792826</c:v>
                      </c:pt>
                      <c:pt idx="6">
                        <c:v>14.574786964738699</c:v>
                      </c:pt>
                      <c:pt idx="7">
                        <c:v>15.0295099695952</c:v>
                      </c:pt>
                      <c:pt idx="8">
                        <c:v>15.488399926839501</c:v>
                      </c:pt>
                      <c:pt idx="9">
                        <c:v>15.9508415192107</c:v>
                      </c:pt>
                      <c:pt idx="10">
                        <c:v>16.3912837241981</c:v>
                      </c:pt>
                      <c:pt idx="11">
                        <c:v>16.811777938555799</c:v>
                      </c:pt>
                      <c:pt idx="12">
                        <c:v>17.214632651438599</c:v>
                      </c:pt>
                      <c:pt idx="13">
                        <c:v>17.602271946857801</c:v>
                      </c:pt>
                      <c:pt idx="14">
                        <c:v>17.977090181276399</c:v>
                      </c:pt>
                      <c:pt idx="15">
                        <c:v>18.341328123759599</c:v>
                      </c:pt>
                      <c:pt idx="16">
                        <c:v>18.696987743381399</c:v>
                      </c:pt>
                      <c:pt idx="17">
                        <c:v>18.8311406876844</c:v>
                      </c:pt>
                      <c:pt idx="18">
                        <c:v>18.953983971411901</c:v>
                      </c:pt>
                      <c:pt idx="19">
                        <c:v>19.067105461768399</c:v>
                      </c:pt>
                      <c:pt idx="20">
                        <c:v>19.170969836138401</c:v>
                      </c:pt>
                      <c:pt idx="21">
                        <c:v>19.269585297488199</c:v>
                      </c:pt>
                      <c:pt idx="22">
                        <c:v>19.364078901888298</c:v>
                      </c:pt>
                      <c:pt idx="23">
                        <c:v>19.455208485877801</c:v>
                      </c:pt>
                      <c:pt idx="24">
                        <c:v>19.543416142759899</c:v>
                      </c:pt>
                      <c:pt idx="25">
                        <c:v>19.596065203562699</c:v>
                      </c:pt>
                      <c:pt idx="26">
                        <c:v>19.653896821132101</c:v>
                      </c:pt>
                      <c:pt idx="27">
                        <c:v>19.721178680926599</c:v>
                      </c:pt>
                      <c:pt idx="28">
                        <c:v>19.798746326087699</c:v>
                      </c:pt>
                      <c:pt idx="29">
                        <c:v>19.8837660265872</c:v>
                      </c:pt>
                      <c:pt idx="30">
                        <c:v>19.974060641042399</c:v>
                      </c:pt>
                      <c:pt idx="31">
                        <c:v>20.069264929041399</c:v>
                      </c:pt>
                      <c:pt idx="32">
                        <c:v>20.1692330425597</c:v>
                      </c:pt>
                      <c:pt idx="33">
                        <c:v>20.292499809758301</c:v>
                      </c:pt>
                      <c:pt idx="34">
                        <c:v>20.432497318019301</c:v>
                      </c:pt>
                      <c:pt idx="35">
                        <c:v>20.5861447038173</c:v>
                      </c:pt>
                      <c:pt idx="36">
                        <c:v>20.751193955222401</c:v>
                      </c:pt>
                      <c:pt idx="37">
                        <c:v>20.9259076817536</c:v>
                      </c:pt>
                      <c:pt idx="38">
                        <c:v>21.1089081669558</c:v>
                      </c:pt>
                      <c:pt idx="39">
                        <c:v>21.299084113751501</c:v>
                      </c:pt>
                      <c:pt idx="40">
                        <c:v>21.495527327616202</c:v>
                      </c:pt>
                      <c:pt idx="41">
                        <c:v>21.765670774686001</c:v>
                      </c:pt>
                      <c:pt idx="42">
                        <c:v>22.0526426610359</c:v>
                      </c:pt>
                      <c:pt idx="43">
                        <c:v>22.354020816328699</c:v>
                      </c:pt>
                      <c:pt idx="44">
                        <c:v>22.667915429012002</c:v>
                      </c:pt>
                      <c:pt idx="45">
                        <c:v>22.9928203397636</c:v>
                      </c:pt>
                      <c:pt idx="46">
                        <c:v>23.327514329411901</c:v>
                      </c:pt>
                      <c:pt idx="47">
                        <c:v>23.670993059185001</c:v>
                      </c:pt>
                      <c:pt idx="48">
                        <c:v>24.0224206541264</c:v>
                      </c:pt>
                      <c:pt idx="49">
                        <c:v>24.396885295300901</c:v>
                      </c:pt>
                      <c:pt idx="50">
                        <c:v>24.7875540580422</c:v>
                      </c:pt>
                      <c:pt idx="51">
                        <c:v>25.192684791987201</c:v>
                      </c:pt>
                      <c:pt idx="52">
                        <c:v>25.610851257337998</c:v>
                      </c:pt>
                      <c:pt idx="53">
                        <c:v>26.040869096773001</c:v>
                      </c:pt>
                      <c:pt idx="54">
                        <c:v>26.4817428970353</c:v>
                      </c:pt>
                      <c:pt idx="55">
                        <c:v>26.932627355081099</c:v>
                      </c:pt>
                      <c:pt idx="56">
                        <c:v>27.392798165488699</c:v>
                      </c:pt>
                      <c:pt idx="57">
                        <c:v>27.909201288801999</c:v>
                      </c:pt>
                      <c:pt idx="58">
                        <c:v>28.442378249811402</c:v>
                      </c:pt>
                      <c:pt idx="59">
                        <c:v>28.990933440558798</c:v>
                      </c:pt>
                      <c:pt idx="60">
                        <c:v>29.553686733055901</c:v>
                      </c:pt>
                      <c:pt idx="61">
                        <c:v>30.129629352310999</c:v>
                      </c:pt>
                      <c:pt idx="62">
                        <c:v>30.717890842963602</c:v>
                      </c:pt>
                      <c:pt idx="63">
                        <c:v>31.317713862078499</c:v>
                      </c:pt>
                      <c:pt idx="64">
                        <c:v>31.9284346206063</c:v>
                      </c:pt>
                      <c:pt idx="65">
                        <c:v>32.581853053563201</c:v>
                      </c:pt>
                      <c:pt idx="66">
                        <c:v>33.252593284418403</c:v>
                      </c:pt>
                      <c:pt idx="67">
                        <c:v>33.939487531048002</c:v>
                      </c:pt>
                      <c:pt idx="68">
                        <c:v>34.641520842737798</c:v>
                      </c:pt>
                      <c:pt idx="69">
                        <c:v>35.357803811043802</c:v>
                      </c:pt>
                      <c:pt idx="70">
                        <c:v>36.087551317221397</c:v>
                      </c:pt>
                      <c:pt idx="71">
                        <c:v>36.830065742234197</c:v>
                      </c:pt>
                      <c:pt idx="72">
                        <c:v>37.584723532731701</c:v>
                      </c:pt>
                      <c:pt idx="73">
                        <c:v>38.407892067172099</c:v>
                      </c:pt>
                      <c:pt idx="74">
                        <c:v>39.249330664468502</c:v>
                      </c:pt>
                      <c:pt idx="75">
                        <c:v>40.107982488328098</c:v>
                      </c:pt>
                      <c:pt idx="76">
                        <c:v>40.982909495165899</c:v>
                      </c:pt>
                      <c:pt idx="77">
                        <c:v>41.873273616044997</c:v>
                      </c:pt>
                      <c:pt idx="78">
                        <c:v>42.778321681896102</c:v>
                      </c:pt>
                      <c:pt idx="79">
                        <c:v>43.697373208031799</c:v>
                      </c:pt>
                      <c:pt idx="80">
                        <c:v>44.629810392893603</c:v>
                      </c:pt>
                      <c:pt idx="81">
                        <c:v>45.575069852846198</c:v>
                      </c:pt>
                      <c:pt idx="82">
                        <c:v>46.537184724206199</c:v>
                      </c:pt>
                      <c:pt idx="83">
                        <c:v>47.515322861933697</c:v>
                      </c:pt>
                      <c:pt idx="84">
                        <c:v>48.508730737179398</c:v>
                      </c:pt>
                      <c:pt idx="85">
                        <c:v>49.516722746573102</c:v>
                      </c:pt>
                      <c:pt idx="86">
                        <c:v>50.5386723517083</c:v>
                      </c:pt>
                      <c:pt idx="87">
                        <c:v>51.574004677197898</c:v>
                      </c:pt>
                      <c:pt idx="88">
                        <c:v>52.622190282143002</c:v>
                      </c:pt>
                      <c:pt idx="89">
                        <c:v>54.006839245465002</c:v>
                      </c:pt>
                      <c:pt idx="90">
                        <c:v>55.414539111754202</c:v>
                      </c:pt>
                      <c:pt idx="91">
                        <c:v>56.844164919616503</c:v>
                      </c:pt>
                      <c:pt idx="92">
                        <c:v>58.294689325126697</c:v>
                      </c:pt>
                      <c:pt idx="93">
                        <c:v>59.765169923199601</c:v>
                      </c:pt>
                      <c:pt idx="94">
                        <c:v>61.254738732308198</c:v>
                      </c:pt>
                      <c:pt idx="95">
                        <c:v>62.762593394514198</c:v>
                      </c:pt>
                      <c:pt idx="96">
                        <c:v>64.287989750146906</c:v>
                      </c:pt>
                      <c:pt idx="97">
                        <c:v>66.226063536222398</c:v>
                      </c:pt>
                      <c:pt idx="98">
                        <c:v>68.195740270356495</c:v>
                      </c:pt>
                      <c:pt idx="99">
                        <c:v>70.195415341931806</c:v>
                      </c:pt>
                      <c:pt idx="100">
                        <c:v>72.223617631183899</c:v>
                      </c:pt>
                      <c:pt idx="101">
                        <c:v>74.278992674254994</c:v>
                      </c:pt>
                      <c:pt idx="102">
                        <c:v>76.360288706360507</c:v>
                      </c:pt>
                      <c:pt idx="103">
                        <c:v>78.466344976600695</c:v>
                      </c:pt>
                      <c:pt idx="104">
                        <c:v>80.596081876319104</c:v>
                      </c:pt>
                      <c:pt idx="105">
                        <c:v>82.943960946259907</c:v>
                      </c:pt>
                      <c:pt idx="106">
                        <c:v>85.314283477481894</c:v>
                      </c:pt>
                      <c:pt idx="107">
                        <c:v>87.706242294964895</c:v>
                      </c:pt>
                      <c:pt idx="108">
                        <c:v>90.119072849146804</c:v>
                      </c:pt>
                      <c:pt idx="109">
                        <c:v>92.552050009225695</c:v>
                      </c:pt>
                      <c:pt idx="110">
                        <c:v>95.0044851886354</c:v>
                      </c:pt>
                      <c:pt idx="111">
                        <c:v>97.475723757826202</c:v>
                      </c:pt>
                      <c:pt idx="112">
                        <c:v>99.965142706916794</c:v>
                      </c:pt>
                      <c:pt idx="113">
                        <c:v>102.679924907488</c:v>
                      </c:pt>
                      <c:pt idx="114">
                        <c:v>105.406254012297</c:v>
                      </c:pt>
                      <c:pt idx="115">
                        <c:v>108.14397515845801</c:v>
                      </c:pt>
                      <c:pt idx="116">
                        <c:v>110.892933184344</c:v>
                      </c:pt>
                      <c:pt idx="117">
                        <c:v>113.652972896435</c:v>
                      </c:pt>
                      <c:pt idx="118">
                        <c:v>116.423939311857</c:v>
                      </c:pt>
                      <c:pt idx="119">
                        <c:v>119.205677878081</c:v>
                      </c:pt>
                      <c:pt idx="120">
                        <c:v>121.998034671246</c:v>
                      </c:pt>
                      <c:pt idx="121">
                        <c:v>124.120289915643</c:v>
                      </c:pt>
                      <c:pt idx="122">
                        <c:v>126.245504883856</c:v>
                      </c:pt>
                      <c:pt idx="123">
                        <c:v>128.37369654976499</c:v>
                      </c:pt>
                      <c:pt idx="124">
                        <c:v>130.50487989169099</c:v>
                      </c:pt>
                      <c:pt idx="125">
                        <c:v>132.639067983844</c:v>
                      </c:pt>
                      <c:pt idx="126">
                        <c:v>134.77627208509799</c:v>
                      </c:pt>
                      <c:pt idx="127">
                        <c:v>136.916501725026</c:v>
                      </c:pt>
                      <c:pt idx="128">
                        <c:v>139.05976478712401</c:v>
                      </c:pt>
                      <c:pt idx="129">
                        <c:v>139.20505029525501</c:v>
                      </c:pt>
                      <c:pt idx="130">
                        <c:v>139.352027207931</c:v>
                      </c:pt>
                      <c:pt idx="131">
                        <c:v>139.508682883218</c:v>
                      </c:pt>
                      <c:pt idx="132">
                        <c:v>139.66776277472201</c:v>
                      </c:pt>
                      <c:pt idx="133">
                        <c:v>139.83333942968699</c:v>
                      </c:pt>
                      <c:pt idx="134">
                        <c:v>140.000187719877</c:v>
                      </c:pt>
                      <c:pt idx="135">
                        <c:v>140.177848066416</c:v>
                      </c:pt>
                      <c:pt idx="136">
                        <c:v>140.426292757341</c:v>
                      </c:pt>
                      <c:pt idx="137">
                        <c:v>140.60913474566999</c:v>
                      </c:pt>
                      <c:pt idx="138">
                        <c:v>140.795871406716</c:v>
                      </c:pt>
                      <c:pt idx="139">
                        <c:v>140.986049818872</c:v>
                      </c:pt>
                      <c:pt idx="140">
                        <c:v>141.08826639453699</c:v>
                      </c:pt>
                      <c:pt idx="141">
                        <c:v>141.28628395637</c:v>
                      </c:pt>
                      <c:pt idx="142">
                        <c:v>141.488658764951</c:v>
                      </c:pt>
                      <c:pt idx="143">
                        <c:v>141.694958174476</c:v>
                      </c:pt>
                      <c:pt idx="144">
                        <c:v>141.90459393212601</c:v>
                      </c:pt>
                      <c:pt idx="145">
                        <c:v>142.11702859870701</c:v>
                      </c:pt>
                      <c:pt idx="146">
                        <c:v>142.331799052061</c:v>
                      </c:pt>
                      <c:pt idx="147">
                        <c:v>142.54855498382</c:v>
                      </c:pt>
                      <c:pt idx="148">
                        <c:v>142.76701510708801</c:v>
                      </c:pt>
                      <c:pt idx="149">
                        <c:v>142.98695234047099</c:v>
                      </c:pt>
                      <c:pt idx="150">
                        <c:v>143.20818187839501</c:v>
                      </c:pt>
                      <c:pt idx="151">
                        <c:v>143.43055199232299</c:v>
                      </c:pt>
                      <c:pt idx="152">
                        <c:v>143.654060733221</c:v>
                      </c:pt>
                      <c:pt idx="153">
                        <c:v>143.88075802087599</c:v>
                      </c:pt>
                      <c:pt idx="154">
                        <c:v>144.11116962200501</c:v>
                      </c:pt>
                      <c:pt idx="155">
                        <c:v>144.34335448229601</c:v>
                      </c:pt>
                      <c:pt idx="156">
                        <c:v>144.57469154703901</c:v>
                      </c:pt>
                      <c:pt idx="157">
                        <c:v>144.807481324658</c:v>
                      </c:pt>
                      <c:pt idx="158">
                        <c:v>145.04143048263299</c:v>
                      </c:pt>
                      <c:pt idx="159">
                        <c:v>145.276252037669</c:v>
                      </c:pt>
                      <c:pt idx="160">
                        <c:v>145.511689807626</c:v>
                      </c:pt>
                      <c:pt idx="161">
                        <c:v>145.747537025398</c:v>
                      </c:pt>
                      <c:pt idx="162">
                        <c:v>145.983649018785</c:v>
                      </c:pt>
                      <c:pt idx="163">
                        <c:v>146.21994298399301</c:v>
                      </c:pt>
                      <c:pt idx="164">
                        <c:v>146.45639903804499</c:v>
                      </c:pt>
                      <c:pt idx="165">
                        <c:v>146.693051685993</c:v>
                      </c:pt>
                      <c:pt idx="166">
                        <c:v>146.93607015682099</c:v>
                      </c:pt>
                      <c:pt idx="167">
                        <c:v>147.17678574326001</c:v>
                      </c:pt>
                      <c:pt idx="168">
                        <c:v>147.419314346226</c:v>
                      </c:pt>
                      <c:pt idx="169">
                        <c:v>147.66333204725899</c:v>
                      </c:pt>
                      <c:pt idx="170">
                        <c:v>147.90866114367699</c:v>
                      </c:pt>
                      <c:pt idx="171">
                        <c:v>148.15518126885399</c:v>
                      </c:pt>
                      <c:pt idx="172">
                        <c:v>148.40280175325199</c:v>
                      </c:pt>
                      <c:pt idx="173">
                        <c:v>148.65144982098701</c:v>
                      </c:pt>
                      <c:pt idx="174">
                        <c:v>148.90106458773599</c:v>
                      </c:pt>
                      <c:pt idx="175">
                        <c:v>149.15159363929499</c:v>
                      </c:pt>
                      <c:pt idx="176">
                        <c:v>149.40299091511599</c:v>
                      </c:pt>
                      <c:pt idx="177">
                        <c:v>149.65521531551201</c:v>
                      </c:pt>
                      <c:pt idx="178">
                        <c:v>149.90822973910801</c:v>
                      </c:pt>
                      <c:pt idx="179">
                        <c:v>150.16200039033899</c:v>
                      </c:pt>
                      <c:pt idx="180">
                        <c:v>150.416496263981</c:v>
                      </c:pt>
                      <c:pt idx="181">
                        <c:v>150.67168874992899</c:v>
                      </c:pt>
                      <c:pt idx="182">
                        <c:v>150.92755132219901</c:v>
                      </c:pt>
                      <c:pt idx="183">
                        <c:v>151.18405928850399</c:v>
                      </c:pt>
                      <c:pt idx="184">
                        <c:v>151.441189584532</c:v>
                      </c:pt>
                      <c:pt idx="185">
                        <c:v>151.69892060195599</c:v>
                      </c:pt>
                      <c:pt idx="186">
                        <c:v>151.957232042523</c:v>
                      </c:pt>
                      <c:pt idx="187">
                        <c:v>152.221288903421</c:v>
                      </c:pt>
                      <c:pt idx="188">
                        <c:v>152.485185412438</c:v>
                      </c:pt>
                      <c:pt idx="189">
                        <c:v>152.748954324973</c:v>
                      </c:pt>
                      <c:pt idx="190">
                        <c:v>153.012627480384</c:v>
                      </c:pt>
                      <c:pt idx="191">
                        <c:v>153.27623555244</c:v>
                      </c:pt>
                      <c:pt idx="192">
                        <c:v>153.53980786428201</c:v>
                      </c:pt>
                      <c:pt idx="193">
                        <c:v>153.80337225763401</c:v>
                      </c:pt>
                      <c:pt idx="194">
                        <c:v>154.06695559216001</c:v>
                      </c:pt>
                      <c:pt idx="195">
                        <c:v>154.330581952632</c:v>
                      </c:pt>
                      <c:pt idx="196">
                        <c:v>154.59427383730699</c:v>
                      </c:pt>
                      <c:pt idx="197">
                        <c:v>154.85805216383801</c:v>
                      </c:pt>
                      <c:pt idx="198">
                        <c:v>155.12193629322499</c:v>
                      </c:pt>
                      <c:pt idx="199">
                        <c:v>155.38594406776201</c:v>
                      </c:pt>
                      <c:pt idx="200">
                        <c:v>155.65009185956899</c:v>
                      </c:pt>
                      <c:pt idx="201">
                        <c:v>155.914394626888</c:v>
                      </c:pt>
                      <c:pt idx="202">
                        <c:v>156.17886597581699</c:v>
                      </c:pt>
                      <c:pt idx="203">
                        <c:v>156.443518225563</c:v>
                      </c:pt>
                      <c:pt idx="204">
                        <c:v>156.70836247569</c:v>
                      </c:pt>
                      <c:pt idx="205">
                        <c:v>156.97340867409699</c:v>
                      </c:pt>
                      <c:pt idx="206">
                        <c:v>157.238665684766</c:v>
                      </c:pt>
                      <c:pt idx="207">
                        <c:v>157.50414135451101</c:v>
                      </c:pt>
                      <c:pt idx="208">
                        <c:v>157.769842578121</c:v>
                      </c:pt>
                      <c:pt idx="209">
                        <c:v>158.035775361486</c:v>
                      </c:pt>
                      <c:pt idx="210">
                        <c:v>158.30194714466401</c:v>
                      </c:pt>
                      <c:pt idx="211">
                        <c:v>158.56836249624101</c:v>
                      </c:pt>
                      <c:pt idx="212">
                        <c:v>158.83502524584901</c:v>
                      </c:pt>
                      <c:pt idx="213">
                        <c:v>159.10193853897701</c:v>
                      </c:pt>
                      <c:pt idx="214">
                        <c:v>159.36910488884999</c:v>
                      </c:pt>
                      <c:pt idx="215">
                        <c:v>159.63652622538001</c:v>
                      </c:pt>
                      <c:pt idx="216">
                        <c:v>159.904203941227</c:v>
                      </c:pt>
                      <c:pt idx="217">
                        <c:v>160.17213893507201</c:v>
                      </c:pt>
                      <c:pt idx="218">
                        <c:v>160.44033165214799</c:v>
                      </c:pt>
                      <c:pt idx="219">
                        <c:v>160.708782122174</c:v>
                      </c:pt>
                      <c:pt idx="220">
                        <c:v>160.97748999477099</c:v>
                      </c:pt>
                      <c:pt idx="221">
                        <c:v>161.24645457250401</c:v>
                      </c:pt>
                      <c:pt idx="222">
                        <c:v>161.51567484165801</c:v>
                      </c:pt>
                      <c:pt idx="223">
                        <c:v>161.78514950086301</c:v>
                      </c:pt>
                      <c:pt idx="224">
                        <c:v>162.05487698770801</c:v>
                      </c:pt>
                    </c:numCache>
                  </c:numRef>
                </c:yVal>
                <c:smooth val="1"/>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dwtr_interior_warm!$H$1:$H$2</c15:sqref>
                        </c15:formulaRef>
                      </c:ext>
                    </c:extLst>
                    <c:strCache>
                      <c:ptCount val="2"/>
                      <c:pt idx="0">
                        <c:v>Warm</c:v>
                      </c:pt>
                      <c:pt idx="1">
                        <c:v>Channel Flowrate (cfs)</c:v>
                      </c:pt>
                    </c:strCache>
                  </c:strRef>
                </c:tx>
                <c:spPr>
                  <a:ln w="19050" cap="rnd">
                    <a:solidFill>
                      <a:schemeClr val="accent5">
                        <a:lumMod val="6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dwtr_interior_warm!$A$3:$A$227</c15:sqref>
                        </c15:formulaRef>
                      </c:ext>
                    </c:extLst>
                    <c:numCache>
                      <c:formatCode>General</c:formatCode>
                      <c:ptCount val="2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37.25</c:v>
                      </c:pt>
                      <c:pt idx="130">
                        <c:v>37.5</c:v>
                      </c:pt>
                      <c:pt idx="131">
                        <c:v>37.75</c:v>
                      </c:pt>
                      <c:pt idx="132">
                        <c:v>38</c:v>
                      </c:pt>
                      <c:pt idx="133">
                        <c:v>38.25</c:v>
                      </c:pt>
                      <c:pt idx="134">
                        <c:v>38.5</c:v>
                      </c:pt>
                      <c:pt idx="135">
                        <c:v>38.75</c:v>
                      </c:pt>
                      <c:pt idx="136">
                        <c:v>39</c:v>
                      </c:pt>
                      <c:pt idx="137">
                        <c:v>39.25</c:v>
                      </c:pt>
                      <c:pt idx="138">
                        <c:v>39.5</c:v>
                      </c:pt>
                      <c:pt idx="139">
                        <c:v>39.75</c:v>
                      </c:pt>
                      <c:pt idx="140">
                        <c:v>40</c:v>
                      </c:pt>
                      <c:pt idx="141">
                        <c:v>40.25</c:v>
                      </c:pt>
                      <c:pt idx="142">
                        <c:v>40.5</c:v>
                      </c:pt>
                      <c:pt idx="143">
                        <c:v>40.75</c:v>
                      </c:pt>
                      <c:pt idx="144">
                        <c:v>41</c:v>
                      </c:pt>
                      <c:pt idx="145">
                        <c:v>41.25</c:v>
                      </c:pt>
                      <c:pt idx="146">
                        <c:v>41.5</c:v>
                      </c:pt>
                      <c:pt idx="147">
                        <c:v>41.75</c:v>
                      </c:pt>
                      <c:pt idx="148">
                        <c:v>42</c:v>
                      </c:pt>
                      <c:pt idx="149">
                        <c:v>42.25</c:v>
                      </c:pt>
                      <c:pt idx="150">
                        <c:v>42.5</c:v>
                      </c:pt>
                      <c:pt idx="151">
                        <c:v>42.75</c:v>
                      </c:pt>
                      <c:pt idx="152">
                        <c:v>43</c:v>
                      </c:pt>
                      <c:pt idx="153">
                        <c:v>43.25</c:v>
                      </c:pt>
                      <c:pt idx="154">
                        <c:v>43.5</c:v>
                      </c:pt>
                      <c:pt idx="155">
                        <c:v>43.75</c:v>
                      </c:pt>
                      <c:pt idx="156">
                        <c:v>44</c:v>
                      </c:pt>
                      <c:pt idx="157">
                        <c:v>44.25</c:v>
                      </c:pt>
                      <c:pt idx="158">
                        <c:v>44.5</c:v>
                      </c:pt>
                      <c:pt idx="159">
                        <c:v>44.75</c:v>
                      </c:pt>
                      <c:pt idx="160">
                        <c:v>45</c:v>
                      </c:pt>
                      <c:pt idx="161">
                        <c:v>45.25</c:v>
                      </c:pt>
                      <c:pt idx="162">
                        <c:v>45.5</c:v>
                      </c:pt>
                      <c:pt idx="163">
                        <c:v>45.75</c:v>
                      </c:pt>
                      <c:pt idx="164">
                        <c:v>46</c:v>
                      </c:pt>
                      <c:pt idx="165">
                        <c:v>46.25</c:v>
                      </c:pt>
                      <c:pt idx="166">
                        <c:v>46.5</c:v>
                      </c:pt>
                      <c:pt idx="167">
                        <c:v>46.75</c:v>
                      </c:pt>
                      <c:pt idx="168">
                        <c:v>47</c:v>
                      </c:pt>
                      <c:pt idx="169">
                        <c:v>47.25</c:v>
                      </c:pt>
                      <c:pt idx="170">
                        <c:v>47.5</c:v>
                      </c:pt>
                      <c:pt idx="171">
                        <c:v>47.75</c:v>
                      </c:pt>
                      <c:pt idx="172">
                        <c:v>48</c:v>
                      </c:pt>
                      <c:pt idx="173">
                        <c:v>48.25</c:v>
                      </c:pt>
                      <c:pt idx="174">
                        <c:v>48.5</c:v>
                      </c:pt>
                      <c:pt idx="175">
                        <c:v>48.75</c:v>
                      </c:pt>
                      <c:pt idx="176">
                        <c:v>49</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numCache>
                  </c:numRef>
                </c:xVal>
                <c:yVal>
                  <c:numRef>
                    <c:extLst xmlns:c15="http://schemas.microsoft.com/office/drawing/2012/chart">
                      <c:ext xmlns:c15="http://schemas.microsoft.com/office/drawing/2012/chart" uri="{02D57815-91ED-43cb-92C2-25804820EDAC}">
                        <c15:formulaRef>
                          <c15:sqref>dwtr_interior_warm!$H$3:$H$227</c15:sqref>
                        </c15:formulaRef>
                      </c:ext>
                    </c:extLst>
                    <c:numCache>
                      <c:formatCode>General</c:formatCode>
                      <c:ptCount val="225"/>
                      <c:pt idx="0">
                        <c:v>12</c:v>
                      </c:pt>
                      <c:pt idx="1">
                        <c:v>12.4023946073633</c:v>
                      </c:pt>
                      <c:pt idx="2">
                        <c:v>12.818890721316601</c:v>
                      </c:pt>
                      <c:pt idx="3">
                        <c:v>13.2461935487517</c:v>
                      </c:pt>
                      <c:pt idx="4">
                        <c:v>13.682090896730299</c:v>
                      </c:pt>
                      <c:pt idx="5">
                        <c:v>14.1249839792826</c:v>
                      </c:pt>
                      <c:pt idx="6">
                        <c:v>14.574786964738699</c:v>
                      </c:pt>
                      <c:pt idx="7">
                        <c:v>15.0295099695952</c:v>
                      </c:pt>
                      <c:pt idx="8">
                        <c:v>15.488399926839501</c:v>
                      </c:pt>
                      <c:pt idx="9">
                        <c:v>15.9508415192107</c:v>
                      </c:pt>
                      <c:pt idx="10">
                        <c:v>16.3912837241981</c:v>
                      </c:pt>
                      <c:pt idx="11">
                        <c:v>16.811777938555799</c:v>
                      </c:pt>
                      <c:pt idx="12">
                        <c:v>17.214632651438599</c:v>
                      </c:pt>
                      <c:pt idx="13">
                        <c:v>17.602271946857801</c:v>
                      </c:pt>
                      <c:pt idx="14">
                        <c:v>17.977090181276399</c:v>
                      </c:pt>
                      <c:pt idx="15">
                        <c:v>18.341328123759599</c:v>
                      </c:pt>
                      <c:pt idx="16">
                        <c:v>18.696987743381399</c:v>
                      </c:pt>
                      <c:pt idx="17">
                        <c:v>18.8311406876844</c:v>
                      </c:pt>
                      <c:pt idx="18">
                        <c:v>18.953983971411901</c:v>
                      </c:pt>
                      <c:pt idx="19">
                        <c:v>19.067105461768399</c:v>
                      </c:pt>
                      <c:pt idx="20">
                        <c:v>19.170969836138401</c:v>
                      </c:pt>
                      <c:pt idx="21">
                        <c:v>19.269585297488199</c:v>
                      </c:pt>
                      <c:pt idx="22">
                        <c:v>19.364078901888298</c:v>
                      </c:pt>
                      <c:pt idx="23">
                        <c:v>19.455208485877801</c:v>
                      </c:pt>
                      <c:pt idx="24">
                        <c:v>19.543416142759899</c:v>
                      </c:pt>
                      <c:pt idx="25">
                        <c:v>19.596065203562699</c:v>
                      </c:pt>
                      <c:pt idx="26">
                        <c:v>19.653896821132101</c:v>
                      </c:pt>
                      <c:pt idx="27">
                        <c:v>19.721178680926599</c:v>
                      </c:pt>
                      <c:pt idx="28">
                        <c:v>19.798746326087699</c:v>
                      </c:pt>
                      <c:pt idx="29">
                        <c:v>19.8837660265872</c:v>
                      </c:pt>
                      <c:pt idx="30">
                        <c:v>19.974060641042399</c:v>
                      </c:pt>
                      <c:pt idx="31">
                        <c:v>20.069264929041399</c:v>
                      </c:pt>
                      <c:pt idx="32">
                        <c:v>20.1692330425597</c:v>
                      </c:pt>
                      <c:pt idx="33">
                        <c:v>20.292499809758301</c:v>
                      </c:pt>
                      <c:pt idx="34">
                        <c:v>20.432497318019301</c:v>
                      </c:pt>
                      <c:pt idx="35">
                        <c:v>20.5861447038173</c:v>
                      </c:pt>
                      <c:pt idx="36">
                        <c:v>20.751193955222401</c:v>
                      </c:pt>
                      <c:pt idx="37">
                        <c:v>20.9259076817536</c:v>
                      </c:pt>
                      <c:pt idx="38">
                        <c:v>21.1089081669558</c:v>
                      </c:pt>
                      <c:pt idx="39">
                        <c:v>21.299084113751501</c:v>
                      </c:pt>
                      <c:pt idx="40">
                        <c:v>21.495527327616202</c:v>
                      </c:pt>
                      <c:pt idx="41">
                        <c:v>21.765670774686001</c:v>
                      </c:pt>
                      <c:pt idx="42">
                        <c:v>22.0526426610359</c:v>
                      </c:pt>
                      <c:pt idx="43">
                        <c:v>22.354020816328699</c:v>
                      </c:pt>
                      <c:pt idx="44">
                        <c:v>22.667915429012002</c:v>
                      </c:pt>
                      <c:pt idx="45">
                        <c:v>22.9928203397636</c:v>
                      </c:pt>
                      <c:pt idx="46">
                        <c:v>23.327514329411901</c:v>
                      </c:pt>
                      <c:pt idx="47">
                        <c:v>23.670993059185001</c:v>
                      </c:pt>
                      <c:pt idx="48">
                        <c:v>24.0224206541264</c:v>
                      </c:pt>
                      <c:pt idx="49">
                        <c:v>24.396885295300901</c:v>
                      </c:pt>
                      <c:pt idx="50">
                        <c:v>24.7875540580422</c:v>
                      </c:pt>
                      <c:pt idx="51">
                        <c:v>25.192684791987201</c:v>
                      </c:pt>
                      <c:pt idx="52">
                        <c:v>25.610851257337998</c:v>
                      </c:pt>
                      <c:pt idx="53">
                        <c:v>26.040869096773001</c:v>
                      </c:pt>
                      <c:pt idx="54">
                        <c:v>26.4817428970353</c:v>
                      </c:pt>
                      <c:pt idx="55">
                        <c:v>26.932627355081099</c:v>
                      </c:pt>
                      <c:pt idx="56">
                        <c:v>27.392798165488699</c:v>
                      </c:pt>
                      <c:pt idx="57">
                        <c:v>27.909201288801999</c:v>
                      </c:pt>
                      <c:pt idx="58">
                        <c:v>28.442378249811402</c:v>
                      </c:pt>
                      <c:pt idx="59">
                        <c:v>28.990933440558798</c:v>
                      </c:pt>
                      <c:pt idx="60">
                        <c:v>29.553686733055901</c:v>
                      </c:pt>
                      <c:pt idx="61">
                        <c:v>30.129629352310999</c:v>
                      </c:pt>
                      <c:pt idx="62">
                        <c:v>30.717890842963602</c:v>
                      </c:pt>
                      <c:pt idx="63">
                        <c:v>31.317713862078499</c:v>
                      </c:pt>
                      <c:pt idx="64">
                        <c:v>31.9284346206063</c:v>
                      </c:pt>
                      <c:pt idx="65">
                        <c:v>32.581853053563201</c:v>
                      </c:pt>
                      <c:pt idx="66">
                        <c:v>33.252593284418403</c:v>
                      </c:pt>
                      <c:pt idx="67">
                        <c:v>33.939487531048002</c:v>
                      </c:pt>
                      <c:pt idx="68">
                        <c:v>34.641520842737798</c:v>
                      </c:pt>
                      <c:pt idx="69">
                        <c:v>35.357803811043802</c:v>
                      </c:pt>
                      <c:pt idx="70">
                        <c:v>36.087551317221397</c:v>
                      </c:pt>
                      <c:pt idx="71">
                        <c:v>36.830065742234197</c:v>
                      </c:pt>
                      <c:pt idx="72">
                        <c:v>37.584723532731701</c:v>
                      </c:pt>
                      <c:pt idx="73">
                        <c:v>38.407892067172099</c:v>
                      </c:pt>
                      <c:pt idx="74">
                        <c:v>39.249330664468502</c:v>
                      </c:pt>
                      <c:pt idx="75">
                        <c:v>40.107982488328098</c:v>
                      </c:pt>
                      <c:pt idx="76">
                        <c:v>40.982909495165899</c:v>
                      </c:pt>
                      <c:pt idx="77">
                        <c:v>41.873273616044997</c:v>
                      </c:pt>
                      <c:pt idx="78">
                        <c:v>42.778321681896102</c:v>
                      </c:pt>
                      <c:pt idx="79">
                        <c:v>43.697373208031799</c:v>
                      </c:pt>
                      <c:pt idx="80">
                        <c:v>44.629810392893603</c:v>
                      </c:pt>
                      <c:pt idx="81">
                        <c:v>45.575069852846198</c:v>
                      </c:pt>
                      <c:pt idx="82">
                        <c:v>46.537184724206199</c:v>
                      </c:pt>
                      <c:pt idx="83">
                        <c:v>47.515322861933697</c:v>
                      </c:pt>
                      <c:pt idx="84">
                        <c:v>48.508730737179398</c:v>
                      </c:pt>
                      <c:pt idx="85">
                        <c:v>49.516722746573102</c:v>
                      </c:pt>
                      <c:pt idx="86">
                        <c:v>50.5386723517083</c:v>
                      </c:pt>
                      <c:pt idx="87">
                        <c:v>51.574004677197898</c:v>
                      </c:pt>
                      <c:pt idx="88">
                        <c:v>52.622190282143002</c:v>
                      </c:pt>
                      <c:pt idx="89">
                        <c:v>54.006839245465002</c:v>
                      </c:pt>
                      <c:pt idx="90">
                        <c:v>55.414539111754202</c:v>
                      </c:pt>
                      <c:pt idx="91">
                        <c:v>56.844164919616503</c:v>
                      </c:pt>
                      <c:pt idx="92">
                        <c:v>58.294689325126697</c:v>
                      </c:pt>
                      <c:pt idx="93">
                        <c:v>59.765169923199601</c:v>
                      </c:pt>
                      <c:pt idx="94">
                        <c:v>61.254738732308198</c:v>
                      </c:pt>
                      <c:pt idx="95">
                        <c:v>62.762593394514198</c:v>
                      </c:pt>
                      <c:pt idx="96">
                        <c:v>64.287989750146906</c:v>
                      </c:pt>
                      <c:pt idx="97">
                        <c:v>66.226063536222398</c:v>
                      </c:pt>
                      <c:pt idx="98">
                        <c:v>68.195740270356495</c:v>
                      </c:pt>
                      <c:pt idx="99">
                        <c:v>70.195415341931806</c:v>
                      </c:pt>
                      <c:pt idx="100">
                        <c:v>72.223617631183899</c:v>
                      </c:pt>
                      <c:pt idx="101">
                        <c:v>74.278992674254994</c:v>
                      </c:pt>
                      <c:pt idx="102">
                        <c:v>76.360288706360507</c:v>
                      </c:pt>
                      <c:pt idx="103">
                        <c:v>78.466344976600695</c:v>
                      </c:pt>
                      <c:pt idx="104">
                        <c:v>80.596081876319104</c:v>
                      </c:pt>
                      <c:pt idx="105">
                        <c:v>82.943960946259907</c:v>
                      </c:pt>
                      <c:pt idx="106">
                        <c:v>85.314283477481894</c:v>
                      </c:pt>
                      <c:pt idx="107">
                        <c:v>87.706242294964895</c:v>
                      </c:pt>
                      <c:pt idx="108">
                        <c:v>90.119072849146804</c:v>
                      </c:pt>
                      <c:pt idx="109">
                        <c:v>92.552050009225695</c:v>
                      </c:pt>
                      <c:pt idx="110">
                        <c:v>95.0044851886354</c:v>
                      </c:pt>
                      <c:pt idx="111">
                        <c:v>97.475723757826202</c:v>
                      </c:pt>
                      <c:pt idx="112">
                        <c:v>99.965142706916794</c:v>
                      </c:pt>
                      <c:pt idx="113">
                        <c:v>102.679924907488</c:v>
                      </c:pt>
                      <c:pt idx="114">
                        <c:v>105.406254012297</c:v>
                      </c:pt>
                      <c:pt idx="115">
                        <c:v>108.14397515845801</c:v>
                      </c:pt>
                      <c:pt idx="116">
                        <c:v>110.892933184344</c:v>
                      </c:pt>
                      <c:pt idx="117">
                        <c:v>113.652972896435</c:v>
                      </c:pt>
                      <c:pt idx="118">
                        <c:v>116.423939311857</c:v>
                      </c:pt>
                      <c:pt idx="119">
                        <c:v>119.205677878081</c:v>
                      </c:pt>
                      <c:pt idx="120">
                        <c:v>121.998034671246</c:v>
                      </c:pt>
                      <c:pt idx="121">
                        <c:v>124.120289915643</c:v>
                      </c:pt>
                      <c:pt idx="122">
                        <c:v>126.245504883856</c:v>
                      </c:pt>
                      <c:pt idx="123">
                        <c:v>128.37369654976499</c:v>
                      </c:pt>
                      <c:pt idx="124">
                        <c:v>130.50487989169099</c:v>
                      </c:pt>
                      <c:pt idx="125">
                        <c:v>132.639067983844</c:v>
                      </c:pt>
                      <c:pt idx="126">
                        <c:v>134.77627208509799</c:v>
                      </c:pt>
                      <c:pt idx="127">
                        <c:v>136.916501725026</c:v>
                      </c:pt>
                      <c:pt idx="128">
                        <c:v>139.05976478712401</c:v>
                      </c:pt>
                      <c:pt idx="129">
                        <c:v>142.30901959692099</c:v>
                      </c:pt>
                      <c:pt idx="130">
                        <c:v>145.559387971212</c:v>
                      </c:pt>
                      <c:pt idx="131">
                        <c:v>148.81083251592699</c:v>
                      </c:pt>
                      <c:pt idx="132">
                        <c:v>152.063318598487</c:v>
                      </c:pt>
                      <c:pt idx="133">
                        <c:v>155.31681408421099</c:v>
                      </c:pt>
                      <c:pt idx="134">
                        <c:v>158.57128910321899</c:v>
                      </c:pt>
                      <c:pt idx="135">
                        <c:v>161.82671584369101</c:v>
                      </c:pt>
                      <c:pt idx="136">
                        <c:v>165.08306836801799</c:v>
                      </c:pt>
                      <c:pt idx="137">
                        <c:v>168.34032244887399</c:v>
                      </c:pt>
                      <c:pt idx="138">
                        <c:v>171.59845542269599</c:v>
                      </c:pt>
                      <c:pt idx="139">
                        <c:v>174.85744605840401</c:v>
                      </c:pt>
                      <c:pt idx="140">
                        <c:v>178.11727443951</c:v>
                      </c:pt>
                      <c:pt idx="141">
                        <c:v>181.37792185801499</c:v>
                      </c:pt>
                      <c:pt idx="142">
                        <c:v>184.639370718724</c:v>
                      </c:pt>
                      <c:pt idx="143">
                        <c:v>187.90160445276501</c:v>
                      </c:pt>
                      <c:pt idx="144">
                        <c:v>191.16460743929599</c:v>
                      </c:pt>
                      <c:pt idx="145">
                        <c:v>194.44304840021101</c:v>
                      </c:pt>
                      <c:pt idx="146">
                        <c:v>197.72208853547301</c:v>
                      </c:pt>
                      <c:pt idx="147">
                        <c:v>201.00172030480499</c:v>
                      </c:pt>
                      <c:pt idx="148">
                        <c:v>204.281936557222</c:v>
                      </c:pt>
                      <c:pt idx="149">
                        <c:v>207.56273050420899</c:v>
                      </c:pt>
                      <c:pt idx="150">
                        <c:v>210.84409569514199</c:v>
                      </c:pt>
                      <c:pt idx="151">
                        <c:v>214.12602599474999</c:v>
                      </c:pt>
                      <c:pt idx="152">
                        <c:v>217.40851556240401</c:v>
                      </c:pt>
                      <c:pt idx="153">
                        <c:v>220.691558833073</c:v>
                      </c:pt>
                      <c:pt idx="154">
                        <c:v>223.97515049977301</c:v>
                      </c:pt>
                      <c:pt idx="155">
                        <c:v>227.25928549739001</c:v>
                      </c:pt>
                      <c:pt idx="156">
                        <c:v>230.54395898773299</c:v>
                      </c:pt>
                      <c:pt idx="157">
                        <c:v>233.82916634572101</c:v>
                      </c:pt>
                      <c:pt idx="158">
                        <c:v>237.11490314659699</c:v>
                      </c:pt>
                      <c:pt idx="159">
                        <c:v>240.401165154072</c:v>
                      </c:pt>
                      <c:pt idx="160">
                        <c:v>243.68794830933999</c:v>
                      </c:pt>
                      <c:pt idx="161">
                        <c:v>246.975248720861</c:v>
                      </c:pt>
                      <c:pt idx="162">
                        <c:v>250.263136713775</c:v>
                      </c:pt>
                      <c:pt idx="163">
                        <c:v>253.55160641773901</c:v>
                      </c:pt>
                      <c:pt idx="164">
                        <c:v>256.84065220232799</c:v>
                      </c:pt>
                      <c:pt idx="165">
                        <c:v>260.13026866377999</c:v>
                      </c:pt>
                      <c:pt idx="166">
                        <c:v>263.420450612651</c:v>
                      </c:pt>
                      <c:pt idx="167">
                        <c:v>266.71119306227899</c:v>
                      </c:pt>
                      <c:pt idx="168">
                        <c:v>270.00249121802199</c:v>
                      </c:pt>
                      <c:pt idx="169">
                        <c:v>273.29434046718501</c:v>
                      </c:pt>
                      <c:pt idx="170">
                        <c:v>276.58673636959799</c:v>
                      </c:pt>
                      <c:pt idx="171">
                        <c:v>279.87967464879199</c:v>
                      </c:pt>
                      <c:pt idx="172">
                        <c:v>283.17315118372602</c:v>
                      </c:pt>
                      <c:pt idx="173">
                        <c:v>286.46716200102901</c:v>
                      </c:pt>
                      <c:pt idx="174">
                        <c:v>289.76170326771302</c:v>
                      </c:pt>
                      <c:pt idx="175">
                        <c:v>293.056771284332</c:v>
                      </c:pt>
                      <c:pt idx="176">
                        <c:v>296.35236247854198</c:v>
                      </c:pt>
                      <c:pt idx="177">
                        <c:v>299.66322225607502</c:v>
                      </c:pt>
                      <c:pt idx="178">
                        <c:v>302.97457017867902</c:v>
                      </c:pt>
                      <c:pt idx="179">
                        <c:v>306.28640379723703</c:v>
                      </c:pt>
                      <c:pt idx="180">
                        <c:v>309.59872074002197</c:v>
                      </c:pt>
                      <c:pt idx="181">
                        <c:v>312.91151870917798</c:v>
                      </c:pt>
                      <c:pt idx="182">
                        <c:v>316.22479547740301</c:v>
                      </c:pt>
                      <c:pt idx="183">
                        <c:v>319.53854888481499</c:v>
                      </c:pt>
                      <c:pt idx="184">
                        <c:v>322.85277683598702</c:v>
                      </c:pt>
                      <c:pt idx="185">
                        <c:v>326.16747729714302</c:v>
                      </c:pt>
                      <c:pt idx="186">
                        <c:v>329.48264829350302</c:v>
                      </c:pt>
                      <c:pt idx="187">
                        <c:v>332.79828790677101</c:v>
                      </c:pt>
                      <c:pt idx="188">
                        <c:v>336.11439427275201</c:v>
                      </c:pt>
                      <c:pt idx="189">
                        <c:v>339.43096557909502</c:v>
                      </c:pt>
                      <c:pt idx="190">
                        <c:v>342.74800006315098</c:v>
                      </c:pt>
                      <c:pt idx="191">
                        <c:v>346.065496009936</c:v>
                      </c:pt>
                      <c:pt idx="192">
                        <c:v>349.38345175020498</c:v>
                      </c:pt>
                      <c:pt idx="193">
                        <c:v>352.70186565861297</c:v>
                      </c:pt>
                      <c:pt idx="194">
                        <c:v>356.02068563511801</c:v>
                      </c:pt>
                      <c:pt idx="195">
                        <c:v>359.33991121839102</c:v>
                      </c:pt>
                      <c:pt idx="196">
                        <c:v>362.65954195366601</c:v>
                      </c:pt>
                      <c:pt idx="197">
                        <c:v>365.97957739249301</c:v>
                      </c:pt>
                      <c:pt idx="198">
                        <c:v>369.30001709250598</c:v>
                      </c:pt>
                      <c:pt idx="199">
                        <c:v>372.620860617201</c:v>
                      </c:pt>
                      <c:pt idx="200">
                        <c:v>375.94210753572401</c:v>
                      </c:pt>
                      <c:pt idx="201">
                        <c:v>379.26375742267197</c:v>
                      </c:pt>
                      <c:pt idx="202">
                        <c:v>382.58580985789598</c:v>
                      </c:pt>
                      <c:pt idx="203">
                        <c:v>385.90826442631999</c:v>
                      </c:pt>
                      <c:pt idx="204">
                        <c:v>389.23112071776598</c:v>
                      </c:pt>
                      <c:pt idx="205">
                        <c:v>392.554378326782</c:v>
                      </c:pt>
                      <c:pt idx="206">
                        <c:v>395.878036852484</c:v>
                      </c:pt>
                      <c:pt idx="207">
                        <c:v>399.20209589840101</c:v>
                      </c:pt>
                      <c:pt idx="208">
                        <c:v>402.52655507233197</c:v>
                      </c:pt>
                      <c:pt idx="209">
                        <c:v>405.86622232482301</c:v>
                      </c:pt>
                      <c:pt idx="210">
                        <c:v>409.20631259477</c:v>
                      </c:pt>
                      <c:pt idx="211">
                        <c:v>412.54682510645301</c:v>
                      </c:pt>
                      <c:pt idx="212">
                        <c:v>415.887759098169</c:v>
                      </c:pt>
                      <c:pt idx="213">
                        <c:v>419.22911382176198</c:v>
                      </c:pt>
                      <c:pt idx="214">
                        <c:v>422.57088854217699</c:v>
                      </c:pt>
                      <c:pt idx="215">
                        <c:v>425.91308253703102</c:v>
                      </c:pt>
                      <c:pt idx="216">
                        <c:v>429.25569509620101</c:v>
                      </c:pt>
                      <c:pt idx="217">
                        <c:v>432.598725521429</c:v>
                      </c:pt>
                      <c:pt idx="218">
                        <c:v>435.94217312593997</c:v>
                      </c:pt>
                      <c:pt idx="219">
                        <c:v>439.28603723408298</c:v>
                      </c:pt>
                      <c:pt idx="220">
                        <c:v>442.63031718097699</c:v>
                      </c:pt>
                      <c:pt idx="221">
                        <c:v>445.97501231217899</c:v>
                      </c:pt>
                      <c:pt idx="222">
                        <c:v>449.32012198335599</c:v>
                      </c:pt>
                      <c:pt idx="223">
                        <c:v>452.66564555997797</c:v>
                      </c:pt>
                      <c:pt idx="224">
                        <c:v>456.01158241702097</c:v>
                      </c:pt>
                    </c:numCache>
                  </c:numRef>
                </c:yVal>
                <c:smooth val="1"/>
              </c15:ser>
            </c15:filteredScatterSeries>
          </c:ext>
        </c:extLst>
      </c:scatterChart>
      <c:valAx>
        <c:axId val="461498440"/>
        <c:scaling>
          <c:orientation val="minMax"/>
          <c:max val="1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Station (ft)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1505496"/>
        <c:crosses val="autoZero"/>
        <c:crossBetween val="midCat"/>
      </c:valAx>
      <c:valAx>
        <c:axId val="46150549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Distance (ft) / Veloctiy (fps)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out"/>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1498440"/>
        <c:crosses val="autoZero"/>
        <c:crossBetween val="midCat"/>
        <c:minorUnit val="1"/>
      </c:valAx>
      <c:valAx>
        <c:axId val="461498048"/>
        <c:scaling>
          <c:orientation val="minMax"/>
          <c:max val="60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Channel Flow Rate (cfs)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1499224"/>
        <c:crosses val="max"/>
        <c:crossBetween val="midCat"/>
      </c:valAx>
      <c:valAx>
        <c:axId val="461499224"/>
        <c:scaling>
          <c:orientation val="minMax"/>
        </c:scaling>
        <c:delete val="1"/>
        <c:axPos val="t"/>
        <c:numFmt formatCode="General" sourceLinked="1"/>
        <c:majorTickMark val="out"/>
        <c:minorTickMark val="none"/>
        <c:tickLblPos val="nextTo"/>
        <c:crossAx val="461498048"/>
        <c:crosses val="max"/>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Interior Collection Channel</a:t>
            </a:r>
            <a:r>
              <a:rPr lang="en-US" baseline="0"/>
              <a:t> Profiles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3"/>
          <c:order val="2"/>
          <c:tx>
            <c:strRef>
              <c:f>dwtr_interior_warm!$M$2</c:f>
              <c:strCache>
                <c:ptCount val="1"/>
                <c:pt idx="0">
                  <c:v>Capture Vel Lo</c:v>
                </c:pt>
              </c:strCache>
            </c:strRef>
          </c:tx>
          <c:spPr>
            <a:ln w="19050" cap="rnd">
              <a:solidFill>
                <a:schemeClr val="accent5"/>
              </a:solidFill>
              <a:prstDash val="sysDot"/>
              <a:round/>
            </a:ln>
            <a:effectLst/>
          </c:spPr>
          <c:marker>
            <c:symbol val="none"/>
          </c:marker>
          <c:xVal>
            <c:numRef>
              <c:f>dwtr_interior_warm!$A$3:$A$227</c:f>
              <c:numCache>
                <c:formatCode>General</c:formatCode>
                <c:ptCount val="2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37.25</c:v>
                </c:pt>
                <c:pt idx="130">
                  <c:v>37.5</c:v>
                </c:pt>
                <c:pt idx="131">
                  <c:v>37.75</c:v>
                </c:pt>
                <c:pt idx="132">
                  <c:v>38</c:v>
                </c:pt>
                <c:pt idx="133">
                  <c:v>38.25</c:v>
                </c:pt>
                <c:pt idx="134">
                  <c:v>38.5</c:v>
                </c:pt>
                <c:pt idx="135">
                  <c:v>38.75</c:v>
                </c:pt>
                <c:pt idx="136">
                  <c:v>39</c:v>
                </c:pt>
                <c:pt idx="137">
                  <c:v>39.25</c:v>
                </c:pt>
                <c:pt idx="138">
                  <c:v>39.5</c:v>
                </c:pt>
                <c:pt idx="139">
                  <c:v>39.75</c:v>
                </c:pt>
                <c:pt idx="140">
                  <c:v>40</c:v>
                </c:pt>
                <c:pt idx="141">
                  <c:v>40.25</c:v>
                </c:pt>
                <c:pt idx="142">
                  <c:v>40.5</c:v>
                </c:pt>
                <c:pt idx="143">
                  <c:v>40.75</c:v>
                </c:pt>
                <c:pt idx="144">
                  <c:v>41</c:v>
                </c:pt>
                <c:pt idx="145">
                  <c:v>41.25</c:v>
                </c:pt>
                <c:pt idx="146">
                  <c:v>41.5</c:v>
                </c:pt>
                <c:pt idx="147">
                  <c:v>41.75</c:v>
                </c:pt>
                <c:pt idx="148">
                  <c:v>42</c:v>
                </c:pt>
                <c:pt idx="149">
                  <c:v>42.25</c:v>
                </c:pt>
                <c:pt idx="150">
                  <c:v>42.5</c:v>
                </c:pt>
                <c:pt idx="151">
                  <c:v>42.75</c:v>
                </c:pt>
                <c:pt idx="152">
                  <c:v>43</c:v>
                </c:pt>
                <c:pt idx="153">
                  <c:v>43.25</c:v>
                </c:pt>
                <c:pt idx="154">
                  <c:v>43.5</c:v>
                </c:pt>
                <c:pt idx="155">
                  <c:v>43.75</c:v>
                </c:pt>
                <c:pt idx="156">
                  <c:v>44</c:v>
                </c:pt>
                <c:pt idx="157">
                  <c:v>44.25</c:v>
                </c:pt>
                <c:pt idx="158">
                  <c:v>44.5</c:v>
                </c:pt>
                <c:pt idx="159">
                  <c:v>44.75</c:v>
                </c:pt>
                <c:pt idx="160">
                  <c:v>45</c:v>
                </c:pt>
                <c:pt idx="161">
                  <c:v>45.25</c:v>
                </c:pt>
                <c:pt idx="162">
                  <c:v>45.5</c:v>
                </c:pt>
                <c:pt idx="163">
                  <c:v>45.75</c:v>
                </c:pt>
                <c:pt idx="164">
                  <c:v>46</c:v>
                </c:pt>
                <c:pt idx="165">
                  <c:v>46.25</c:v>
                </c:pt>
                <c:pt idx="166">
                  <c:v>46.5</c:v>
                </c:pt>
                <c:pt idx="167">
                  <c:v>46.75</c:v>
                </c:pt>
                <c:pt idx="168">
                  <c:v>47</c:v>
                </c:pt>
                <c:pt idx="169">
                  <c:v>47.25</c:v>
                </c:pt>
                <c:pt idx="170">
                  <c:v>47.5</c:v>
                </c:pt>
                <c:pt idx="171">
                  <c:v>47.75</c:v>
                </c:pt>
                <c:pt idx="172">
                  <c:v>48</c:v>
                </c:pt>
                <c:pt idx="173">
                  <c:v>48.25</c:v>
                </c:pt>
                <c:pt idx="174">
                  <c:v>48.5</c:v>
                </c:pt>
                <c:pt idx="175">
                  <c:v>48.75</c:v>
                </c:pt>
                <c:pt idx="176">
                  <c:v>49</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numCache>
            </c:numRef>
          </c:xVal>
          <c:yVal>
            <c:numRef>
              <c:f>dwtr_interior_warm!$M$3:$M$227</c:f>
              <c:numCache>
                <c:formatCode>General</c:formatCode>
                <c:ptCount val="225"/>
                <c:pt idx="0">
                  <c:v>7</c:v>
                </c:pt>
                <c:pt idx="1">
                  <c:v>7</c:v>
                </c:pt>
                <c:pt idx="2">
                  <c:v>7</c:v>
                </c:pt>
                <c:pt idx="3">
                  <c:v>7</c:v>
                </c:pt>
                <c:pt idx="4">
                  <c:v>7</c:v>
                </c:pt>
                <c:pt idx="5">
                  <c:v>7</c:v>
                </c:pt>
                <c:pt idx="6">
                  <c:v>7</c:v>
                </c:pt>
                <c:pt idx="7">
                  <c:v>7</c:v>
                </c:pt>
                <c:pt idx="8">
                  <c:v>7</c:v>
                </c:pt>
                <c:pt idx="9">
                  <c:v>7</c:v>
                </c:pt>
                <c:pt idx="10">
                  <c:v>7</c:v>
                </c:pt>
                <c:pt idx="11">
                  <c:v>7</c:v>
                </c:pt>
                <c:pt idx="12">
                  <c:v>7</c:v>
                </c:pt>
                <c:pt idx="13">
                  <c:v>7</c:v>
                </c:pt>
                <c:pt idx="14">
                  <c:v>7</c:v>
                </c:pt>
                <c:pt idx="15">
                  <c:v>7</c:v>
                </c:pt>
                <c:pt idx="16">
                  <c:v>7</c:v>
                </c:pt>
                <c:pt idx="17">
                  <c:v>7</c:v>
                </c:pt>
                <c:pt idx="18">
                  <c:v>7</c:v>
                </c:pt>
                <c:pt idx="19">
                  <c:v>7</c:v>
                </c:pt>
                <c:pt idx="20">
                  <c:v>7</c:v>
                </c:pt>
                <c:pt idx="21">
                  <c:v>7</c:v>
                </c:pt>
                <c:pt idx="22">
                  <c:v>7</c:v>
                </c:pt>
                <c:pt idx="23">
                  <c:v>7</c:v>
                </c:pt>
                <c:pt idx="24">
                  <c:v>7</c:v>
                </c:pt>
                <c:pt idx="25">
                  <c:v>7</c:v>
                </c:pt>
                <c:pt idx="26">
                  <c:v>7</c:v>
                </c:pt>
                <c:pt idx="27">
                  <c:v>7</c:v>
                </c:pt>
                <c:pt idx="28">
                  <c:v>7</c:v>
                </c:pt>
                <c:pt idx="29">
                  <c:v>7</c:v>
                </c:pt>
                <c:pt idx="30">
                  <c:v>7</c:v>
                </c:pt>
                <c:pt idx="31">
                  <c:v>7</c:v>
                </c:pt>
                <c:pt idx="32">
                  <c:v>7</c:v>
                </c:pt>
                <c:pt idx="33">
                  <c:v>7</c:v>
                </c:pt>
                <c:pt idx="34">
                  <c:v>7</c:v>
                </c:pt>
                <c:pt idx="35">
                  <c:v>7</c:v>
                </c:pt>
                <c:pt idx="36">
                  <c:v>7</c:v>
                </c:pt>
                <c:pt idx="37">
                  <c:v>7</c:v>
                </c:pt>
                <c:pt idx="38">
                  <c:v>7</c:v>
                </c:pt>
                <c:pt idx="39">
                  <c:v>7</c:v>
                </c:pt>
                <c:pt idx="40">
                  <c:v>7</c:v>
                </c:pt>
                <c:pt idx="41">
                  <c:v>7</c:v>
                </c:pt>
                <c:pt idx="42">
                  <c:v>7</c:v>
                </c:pt>
                <c:pt idx="43">
                  <c:v>7</c:v>
                </c:pt>
                <c:pt idx="44">
                  <c:v>7</c:v>
                </c:pt>
                <c:pt idx="45">
                  <c:v>7</c:v>
                </c:pt>
                <c:pt idx="46">
                  <c:v>7</c:v>
                </c:pt>
                <c:pt idx="47">
                  <c:v>7</c:v>
                </c:pt>
                <c:pt idx="48">
                  <c:v>7</c:v>
                </c:pt>
                <c:pt idx="49">
                  <c:v>7</c:v>
                </c:pt>
                <c:pt idx="50">
                  <c:v>7</c:v>
                </c:pt>
                <c:pt idx="51">
                  <c:v>7</c:v>
                </c:pt>
                <c:pt idx="52">
                  <c:v>7</c:v>
                </c:pt>
                <c:pt idx="53">
                  <c:v>7</c:v>
                </c:pt>
                <c:pt idx="54">
                  <c:v>7</c:v>
                </c:pt>
                <c:pt idx="55">
                  <c:v>7</c:v>
                </c:pt>
                <c:pt idx="56">
                  <c:v>7</c:v>
                </c:pt>
                <c:pt idx="57">
                  <c:v>7</c:v>
                </c:pt>
                <c:pt idx="58">
                  <c:v>7</c:v>
                </c:pt>
                <c:pt idx="59">
                  <c:v>7</c:v>
                </c:pt>
                <c:pt idx="60">
                  <c:v>7</c:v>
                </c:pt>
                <c:pt idx="61">
                  <c:v>7</c:v>
                </c:pt>
                <c:pt idx="62">
                  <c:v>7</c:v>
                </c:pt>
                <c:pt idx="63">
                  <c:v>7</c:v>
                </c:pt>
                <c:pt idx="64">
                  <c:v>7</c:v>
                </c:pt>
                <c:pt idx="65">
                  <c:v>7</c:v>
                </c:pt>
                <c:pt idx="66">
                  <c:v>7</c:v>
                </c:pt>
                <c:pt idx="67">
                  <c:v>7</c:v>
                </c:pt>
                <c:pt idx="68">
                  <c:v>7</c:v>
                </c:pt>
                <c:pt idx="69">
                  <c:v>7</c:v>
                </c:pt>
                <c:pt idx="70">
                  <c:v>7</c:v>
                </c:pt>
                <c:pt idx="71">
                  <c:v>7</c:v>
                </c:pt>
                <c:pt idx="72">
                  <c:v>7</c:v>
                </c:pt>
                <c:pt idx="73">
                  <c:v>7</c:v>
                </c:pt>
                <c:pt idx="74">
                  <c:v>7</c:v>
                </c:pt>
                <c:pt idx="75">
                  <c:v>7</c:v>
                </c:pt>
                <c:pt idx="76">
                  <c:v>7</c:v>
                </c:pt>
                <c:pt idx="77">
                  <c:v>7</c:v>
                </c:pt>
                <c:pt idx="78">
                  <c:v>7</c:v>
                </c:pt>
                <c:pt idx="79">
                  <c:v>7</c:v>
                </c:pt>
                <c:pt idx="80">
                  <c:v>7</c:v>
                </c:pt>
                <c:pt idx="81">
                  <c:v>7</c:v>
                </c:pt>
                <c:pt idx="82">
                  <c:v>7</c:v>
                </c:pt>
                <c:pt idx="83">
                  <c:v>7</c:v>
                </c:pt>
                <c:pt idx="84">
                  <c:v>7</c:v>
                </c:pt>
                <c:pt idx="85">
                  <c:v>7</c:v>
                </c:pt>
                <c:pt idx="86">
                  <c:v>7</c:v>
                </c:pt>
                <c:pt idx="87">
                  <c:v>7</c:v>
                </c:pt>
                <c:pt idx="88">
                  <c:v>7</c:v>
                </c:pt>
                <c:pt idx="89">
                  <c:v>7</c:v>
                </c:pt>
                <c:pt idx="90">
                  <c:v>7</c:v>
                </c:pt>
                <c:pt idx="91">
                  <c:v>7</c:v>
                </c:pt>
                <c:pt idx="92">
                  <c:v>7</c:v>
                </c:pt>
                <c:pt idx="93">
                  <c:v>7</c:v>
                </c:pt>
                <c:pt idx="94">
                  <c:v>7</c:v>
                </c:pt>
                <c:pt idx="95">
                  <c:v>7</c:v>
                </c:pt>
                <c:pt idx="96">
                  <c:v>7</c:v>
                </c:pt>
                <c:pt idx="97">
                  <c:v>7</c:v>
                </c:pt>
                <c:pt idx="98">
                  <c:v>7</c:v>
                </c:pt>
                <c:pt idx="99">
                  <c:v>7</c:v>
                </c:pt>
                <c:pt idx="100">
                  <c:v>7</c:v>
                </c:pt>
                <c:pt idx="101">
                  <c:v>7</c:v>
                </c:pt>
                <c:pt idx="102">
                  <c:v>7</c:v>
                </c:pt>
                <c:pt idx="103">
                  <c:v>7</c:v>
                </c:pt>
                <c:pt idx="104">
                  <c:v>7</c:v>
                </c:pt>
                <c:pt idx="105">
                  <c:v>7</c:v>
                </c:pt>
                <c:pt idx="106">
                  <c:v>7</c:v>
                </c:pt>
                <c:pt idx="107">
                  <c:v>7</c:v>
                </c:pt>
                <c:pt idx="108">
                  <c:v>7</c:v>
                </c:pt>
                <c:pt idx="109">
                  <c:v>7</c:v>
                </c:pt>
                <c:pt idx="110">
                  <c:v>7</c:v>
                </c:pt>
                <c:pt idx="111">
                  <c:v>7</c:v>
                </c:pt>
                <c:pt idx="112">
                  <c:v>7</c:v>
                </c:pt>
                <c:pt idx="113">
                  <c:v>7</c:v>
                </c:pt>
                <c:pt idx="114">
                  <c:v>7</c:v>
                </c:pt>
                <c:pt idx="115">
                  <c:v>7</c:v>
                </c:pt>
                <c:pt idx="116">
                  <c:v>7</c:v>
                </c:pt>
                <c:pt idx="117">
                  <c:v>7</c:v>
                </c:pt>
                <c:pt idx="118">
                  <c:v>7</c:v>
                </c:pt>
                <c:pt idx="119">
                  <c:v>7</c:v>
                </c:pt>
                <c:pt idx="120">
                  <c:v>7</c:v>
                </c:pt>
                <c:pt idx="121">
                  <c:v>7</c:v>
                </c:pt>
                <c:pt idx="122">
                  <c:v>7</c:v>
                </c:pt>
                <c:pt idx="123">
                  <c:v>7</c:v>
                </c:pt>
                <c:pt idx="124">
                  <c:v>7</c:v>
                </c:pt>
                <c:pt idx="125">
                  <c:v>7</c:v>
                </c:pt>
                <c:pt idx="126">
                  <c:v>7</c:v>
                </c:pt>
                <c:pt idx="127">
                  <c:v>7</c:v>
                </c:pt>
                <c:pt idx="128">
                  <c:v>7</c:v>
                </c:pt>
                <c:pt idx="129">
                  <c:v>7</c:v>
                </c:pt>
                <c:pt idx="130">
                  <c:v>7</c:v>
                </c:pt>
                <c:pt idx="131">
                  <c:v>7</c:v>
                </c:pt>
                <c:pt idx="132">
                  <c:v>7</c:v>
                </c:pt>
                <c:pt idx="133">
                  <c:v>7</c:v>
                </c:pt>
                <c:pt idx="134">
                  <c:v>7</c:v>
                </c:pt>
                <c:pt idx="135">
                  <c:v>7</c:v>
                </c:pt>
                <c:pt idx="136">
                  <c:v>7</c:v>
                </c:pt>
                <c:pt idx="137">
                  <c:v>7</c:v>
                </c:pt>
                <c:pt idx="138">
                  <c:v>7</c:v>
                </c:pt>
                <c:pt idx="139">
                  <c:v>7</c:v>
                </c:pt>
                <c:pt idx="140">
                  <c:v>7</c:v>
                </c:pt>
                <c:pt idx="141">
                  <c:v>7</c:v>
                </c:pt>
                <c:pt idx="142">
                  <c:v>7</c:v>
                </c:pt>
                <c:pt idx="143">
                  <c:v>7</c:v>
                </c:pt>
                <c:pt idx="144">
                  <c:v>7</c:v>
                </c:pt>
                <c:pt idx="145">
                  <c:v>7</c:v>
                </c:pt>
                <c:pt idx="146">
                  <c:v>7</c:v>
                </c:pt>
                <c:pt idx="147">
                  <c:v>7</c:v>
                </c:pt>
                <c:pt idx="148">
                  <c:v>7</c:v>
                </c:pt>
                <c:pt idx="149">
                  <c:v>7</c:v>
                </c:pt>
                <c:pt idx="150">
                  <c:v>7</c:v>
                </c:pt>
                <c:pt idx="151">
                  <c:v>7</c:v>
                </c:pt>
                <c:pt idx="152">
                  <c:v>7</c:v>
                </c:pt>
                <c:pt idx="153">
                  <c:v>7</c:v>
                </c:pt>
                <c:pt idx="154">
                  <c:v>7</c:v>
                </c:pt>
                <c:pt idx="155">
                  <c:v>7</c:v>
                </c:pt>
                <c:pt idx="156">
                  <c:v>7</c:v>
                </c:pt>
                <c:pt idx="157">
                  <c:v>7</c:v>
                </c:pt>
                <c:pt idx="158">
                  <c:v>7</c:v>
                </c:pt>
                <c:pt idx="159">
                  <c:v>7</c:v>
                </c:pt>
                <c:pt idx="160">
                  <c:v>7</c:v>
                </c:pt>
                <c:pt idx="161">
                  <c:v>7</c:v>
                </c:pt>
                <c:pt idx="162">
                  <c:v>7</c:v>
                </c:pt>
                <c:pt idx="163">
                  <c:v>7</c:v>
                </c:pt>
                <c:pt idx="164">
                  <c:v>7</c:v>
                </c:pt>
                <c:pt idx="165">
                  <c:v>7</c:v>
                </c:pt>
                <c:pt idx="166">
                  <c:v>7</c:v>
                </c:pt>
                <c:pt idx="167">
                  <c:v>7</c:v>
                </c:pt>
                <c:pt idx="168">
                  <c:v>7</c:v>
                </c:pt>
                <c:pt idx="169">
                  <c:v>7</c:v>
                </c:pt>
                <c:pt idx="170">
                  <c:v>7</c:v>
                </c:pt>
                <c:pt idx="171">
                  <c:v>7</c:v>
                </c:pt>
                <c:pt idx="172">
                  <c:v>7</c:v>
                </c:pt>
                <c:pt idx="173">
                  <c:v>7</c:v>
                </c:pt>
                <c:pt idx="174">
                  <c:v>7</c:v>
                </c:pt>
                <c:pt idx="175">
                  <c:v>7</c:v>
                </c:pt>
                <c:pt idx="176">
                  <c:v>7</c:v>
                </c:pt>
                <c:pt idx="177">
                  <c:v>7</c:v>
                </c:pt>
                <c:pt idx="178">
                  <c:v>7</c:v>
                </c:pt>
                <c:pt idx="179">
                  <c:v>7</c:v>
                </c:pt>
                <c:pt idx="180">
                  <c:v>7</c:v>
                </c:pt>
                <c:pt idx="181">
                  <c:v>7</c:v>
                </c:pt>
                <c:pt idx="182">
                  <c:v>7</c:v>
                </c:pt>
                <c:pt idx="183">
                  <c:v>7</c:v>
                </c:pt>
                <c:pt idx="184">
                  <c:v>7</c:v>
                </c:pt>
                <c:pt idx="185">
                  <c:v>7</c:v>
                </c:pt>
                <c:pt idx="186">
                  <c:v>7</c:v>
                </c:pt>
                <c:pt idx="187">
                  <c:v>7</c:v>
                </c:pt>
                <c:pt idx="188">
                  <c:v>7</c:v>
                </c:pt>
                <c:pt idx="189">
                  <c:v>7</c:v>
                </c:pt>
                <c:pt idx="190">
                  <c:v>7</c:v>
                </c:pt>
                <c:pt idx="191">
                  <c:v>7</c:v>
                </c:pt>
                <c:pt idx="192">
                  <c:v>7</c:v>
                </c:pt>
                <c:pt idx="193">
                  <c:v>7</c:v>
                </c:pt>
                <c:pt idx="194">
                  <c:v>7</c:v>
                </c:pt>
                <c:pt idx="195">
                  <c:v>7</c:v>
                </c:pt>
                <c:pt idx="196">
                  <c:v>7</c:v>
                </c:pt>
                <c:pt idx="197">
                  <c:v>7</c:v>
                </c:pt>
                <c:pt idx="198">
                  <c:v>7</c:v>
                </c:pt>
                <c:pt idx="199">
                  <c:v>7</c:v>
                </c:pt>
                <c:pt idx="200">
                  <c:v>7</c:v>
                </c:pt>
                <c:pt idx="201">
                  <c:v>7</c:v>
                </c:pt>
                <c:pt idx="202">
                  <c:v>7</c:v>
                </c:pt>
                <c:pt idx="203">
                  <c:v>7</c:v>
                </c:pt>
                <c:pt idx="204">
                  <c:v>7</c:v>
                </c:pt>
                <c:pt idx="205">
                  <c:v>7</c:v>
                </c:pt>
                <c:pt idx="206">
                  <c:v>7</c:v>
                </c:pt>
                <c:pt idx="207">
                  <c:v>7</c:v>
                </c:pt>
                <c:pt idx="208">
                  <c:v>7</c:v>
                </c:pt>
                <c:pt idx="209">
                  <c:v>7</c:v>
                </c:pt>
                <c:pt idx="210">
                  <c:v>7</c:v>
                </c:pt>
                <c:pt idx="211">
                  <c:v>7</c:v>
                </c:pt>
                <c:pt idx="212">
                  <c:v>7</c:v>
                </c:pt>
                <c:pt idx="213">
                  <c:v>7</c:v>
                </c:pt>
                <c:pt idx="214">
                  <c:v>7</c:v>
                </c:pt>
                <c:pt idx="215">
                  <c:v>7</c:v>
                </c:pt>
                <c:pt idx="216">
                  <c:v>7</c:v>
                </c:pt>
                <c:pt idx="217">
                  <c:v>7</c:v>
                </c:pt>
                <c:pt idx="218">
                  <c:v>7</c:v>
                </c:pt>
                <c:pt idx="219">
                  <c:v>7</c:v>
                </c:pt>
                <c:pt idx="220">
                  <c:v>7</c:v>
                </c:pt>
                <c:pt idx="221">
                  <c:v>7</c:v>
                </c:pt>
                <c:pt idx="222">
                  <c:v>7</c:v>
                </c:pt>
                <c:pt idx="223">
                  <c:v>7</c:v>
                </c:pt>
                <c:pt idx="224">
                  <c:v>7</c:v>
                </c:pt>
              </c:numCache>
            </c:numRef>
          </c:yVal>
          <c:smooth val="1"/>
        </c:ser>
        <c:ser>
          <c:idx val="8"/>
          <c:order val="3"/>
          <c:tx>
            <c:strRef>
              <c:f>dwtr_interior_warm!$N$2</c:f>
              <c:strCache>
                <c:ptCount val="1"/>
                <c:pt idx="0">
                  <c:v>Capture Vel Hi</c:v>
                </c:pt>
              </c:strCache>
            </c:strRef>
          </c:tx>
          <c:spPr>
            <a:ln w="19050" cap="rnd">
              <a:solidFill>
                <a:schemeClr val="accent6"/>
              </a:solidFill>
              <a:prstDash val="sysDot"/>
              <a:round/>
            </a:ln>
            <a:effectLst/>
          </c:spPr>
          <c:marker>
            <c:symbol val="none"/>
          </c:marker>
          <c:xVal>
            <c:numRef>
              <c:f>dwtr_interior_warm!$A$3:$A$227</c:f>
              <c:numCache>
                <c:formatCode>General</c:formatCode>
                <c:ptCount val="2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37.25</c:v>
                </c:pt>
                <c:pt idx="130">
                  <c:v>37.5</c:v>
                </c:pt>
                <c:pt idx="131">
                  <c:v>37.75</c:v>
                </c:pt>
                <c:pt idx="132">
                  <c:v>38</c:v>
                </c:pt>
                <c:pt idx="133">
                  <c:v>38.25</c:v>
                </c:pt>
                <c:pt idx="134">
                  <c:v>38.5</c:v>
                </c:pt>
                <c:pt idx="135">
                  <c:v>38.75</c:v>
                </c:pt>
                <c:pt idx="136">
                  <c:v>39</c:v>
                </c:pt>
                <c:pt idx="137">
                  <c:v>39.25</c:v>
                </c:pt>
                <c:pt idx="138">
                  <c:v>39.5</c:v>
                </c:pt>
                <c:pt idx="139">
                  <c:v>39.75</c:v>
                </c:pt>
                <c:pt idx="140">
                  <c:v>40</c:v>
                </c:pt>
                <c:pt idx="141">
                  <c:v>40.25</c:v>
                </c:pt>
                <c:pt idx="142">
                  <c:v>40.5</c:v>
                </c:pt>
                <c:pt idx="143">
                  <c:v>40.75</c:v>
                </c:pt>
                <c:pt idx="144">
                  <c:v>41</c:v>
                </c:pt>
                <c:pt idx="145">
                  <c:v>41.25</c:v>
                </c:pt>
                <c:pt idx="146">
                  <c:v>41.5</c:v>
                </c:pt>
                <c:pt idx="147">
                  <c:v>41.75</c:v>
                </c:pt>
                <c:pt idx="148">
                  <c:v>42</c:v>
                </c:pt>
                <c:pt idx="149">
                  <c:v>42.25</c:v>
                </c:pt>
                <c:pt idx="150">
                  <c:v>42.5</c:v>
                </c:pt>
                <c:pt idx="151">
                  <c:v>42.75</c:v>
                </c:pt>
                <c:pt idx="152">
                  <c:v>43</c:v>
                </c:pt>
                <c:pt idx="153">
                  <c:v>43.25</c:v>
                </c:pt>
                <c:pt idx="154">
                  <c:v>43.5</c:v>
                </c:pt>
                <c:pt idx="155">
                  <c:v>43.75</c:v>
                </c:pt>
                <c:pt idx="156">
                  <c:v>44</c:v>
                </c:pt>
                <c:pt idx="157">
                  <c:v>44.25</c:v>
                </c:pt>
                <c:pt idx="158">
                  <c:v>44.5</c:v>
                </c:pt>
                <c:pt idx="159">
                  <c:v>44.75</c:v>
                </c:pt>
                <c:pt idx="160">
                  <c:v>45</c:v>
                </c:pt>
                <c:pt idx="161">
                  <c:v>45.25</c:v>
                </c:pt>
                <c:pt idx="162">
                  <c:v>45.5</c:v>
                </c:pt>
                <c:pt idx="163">
                  <c:v>45.75</c:v>
                </c:pt>
                <c:pt idx="164">
                  <c:v>46</c:v>
                </c:pt>
                <c:pt idx="165">
                  <c:v>46.25</c:v>
                </c:pt>
                <c:pt idx="166">
                  <c:v>46.5</c:v>
                </c:pt>
                <c:pt idx="167">
                  <c:v>46.75</c:v>
                </c:pt>
                <c:pt idx="168">
                  <c:v>47</c:v>
                </c:pt>
                <c:pt idx="169">
                  <c:v>47.25</c:v>
                </c:pt>
                <c:pt idx="170">
                  <c:v>47.5</c:v>
                </c:pt>
                <c:pt idx="171">
                  <c:v>47.75</c:v>
                </c:pt>
                <c:pt idx="172">
                  <c:v>48</c:v>
                </c:pt>
                <c:pt idx="173">
                  <c:v>48.25</c:v>
                </c:pt>
                <c:pt idx="174">
                  <c:v>48.5</c:v>
                </c:pt>
                <c:pt idx="175">
                  <c:v>48.75</c:v>
                </c:pt>
                <c:pt idx="176">
                  <c:v>49</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numCache>
            </c:numRef>
          </c:xVal>
          <c:yVal>
            <c:numRef>
              <c:f>dwtr_interior_warm!$N$3:$N$227</c:f>
              <c:numCache>
                <c:formatCode>General</c:formatCode>
                <c:ptCount val="225"/>
                <c:pt idx="0">
                  <c:v>8</c:v>
                </c:pt>
                <c:pt idx="1">
                  <c:v>8</c:v>
                </c:pt>
                <c:pt idx="2">
                  <c:v>8</c:v>
                </c:pt>
                <c:pt idx="3">
                  <c:v>8</c:v>
                </c:pt>
                <c:pt idx="4">
                  <c:v>8</c:v>
                </c:pt>
                <c:pt idx="5">
                  <c:v>8</c:v>
                </c:pt>
                <c:pt idx="6">
                  <c:v>8</c:v>
                </c:pt>
                <c:pt idx="7">
                  <c:v>8</c:v>
                </c:pt>
                <c:pt idx="8">
                  <c:v>8</c:v>
                </c:pt>
                <c:pt idx="9">
                  <c:v>8</c:v>
                </c:pt>
                <c:pt idx="10">
                  <c:v>8</c:v>
                </c:pt>
                <c:pt idx="11">
                  <c:v>8</c:v>
                </c:pt>
                <c:pt idx="12">
                  <c:v>8</c:v>
                </c:pt>
                <c:pt idx="13">
                  <c:v>8</c:v>
                </c:pt>
                <c:pt idx="14">
                  <c:v>8</c:v>
                </c:pt>
                <c:pt idx="15">
                  <c:v>8</c:v>
                </c:pt>
                <c:pt idx="16">
                  <c:v>8</c:v>
                </c:pt>
                <c:pt idx="17">
                  <c:v>8</c:v>
                </c:pt>
                <c:pt idx="18">
                  <c:v>8</c:v>
                </c:pt>
                <c:pt idx="19">
                  <c:v>8</c:v>
                </c:pt>
                <c:pt idx="20">
                  <c:v>8</c:v>
                </c:pt>
                <c:pt idx="21">
                  <c:v>8</c:v>
                </c:pt>
                <c:pt idx="22">
                  <c:v>8</c:v>
                </c:pt>
                <c:pt idx="23">
                  <c:v>8</c:v>
                </c:pt>
                <c:pt idx="24">
                  <c:v>8</c:v>
                </c:pt>
                <c:pt idx="25">
                  <c:v>8</c:v>
                </c:pt>
                <c:pt idx="26">
                  <c:v>8</c:v>
                </c:pt>
                <c:pt idx="27">
                  <c:v>8</c:v>
                </c:pt>
                <c:pt idx="28">
                  <c:v>8</c:v>
                </c:pt>
                <c:pt idx="29">
                  <c:v>8</c:v>
                </c:pt>
                <c:pt idx="30">
                  <c:v>8</c:v>
                </c:pt>
                <c:pt idx="31">
                  <c:v>8</c:v>
                </c:pt>
                <c:pt idx="32">
                  <c:v>8</c:v>
                </c:pt>
                <c:pt idx="33">
                  <c:v>8</c:v>
                </c:pt>
                <c:pt idx="34">
                  <c:v>8</c:v>
                </c:pt>
                <c:pt idx="35">
                  <c:v>8</c:v>
                </c:pt>
                <c:pt idx="36">
                  <c:v>8</c:v>
                </c:pt>
                <c:pt idx="37">
                  <c:v>8</c:v>
                </c:pt>
                <c:pt idx="38">
                  <c:v>8</c:v>
                </c:pt>
                <c:pt idx="39">
                  <c:v>8</c:v>
                </c:pt>
                <c:pt idx="40">
                  <c:v>8</c:v>
                </c:pt>
                <c:pt idx="41">
                  <c:v>8</c:v>
                </c:pt>
                <c:pt idx="42">
                  <c:v>8</c:v>
                </c:pt>
                <c:pt idx="43">
                  <c:v>8</c:v>
                </c:pt>
                <c:pt idx="44">
                  <c:v>8</c:v>
                </c:pt>
                <c:pt idx="45">
                  <c:v>8</c:v>
                </c:pt>
                <c:pt idx="46">
                  <c:v>8</c:v>
                </c:pt>
                <c:pt idx="47">
                  <c:v>8</c:v>
                </c:pt>
                <c:pt idx="48">
                  <c:v>8</c:v>
                </c:pt>
                <c:pt idx="49">
                  <c:v>8</c:v>
                </c:pt>
                <c:pt idx="50">
                  <c:v>8</c:v>
                </c:pt>
                <c:pt idx="51">
                  <c:v>8</c:v>
                </c:pt>
                <c:pt idx="52">
                  <c:v>8</c:v>
                </c:pt>
                <c:pt idx="53">
                  <c:v>8</c:v>
                </c:pt>
                <c:pt idx="54">
                  <c:v>8</c:v>
                </c:pt>
                <c:pt idx="55">
                  <c:v>8</c:v>
                </c:pt>
                <c:pt idx="56">
                  <c:v>8</c:v>
                </c:pt>
                <c:pt idx="57">
                  <c:v>8</c:v>
                </c:pt>
                <c:pt idx="58">
                  <c:v>8</c:v>
                </c:pt>
                <c:pt idx="59">
                  <c:v>8</c:v>
                </c:pt>
                <c:pt idx="60">
                  <c:v>8</c:v>
                </c:pt>
                <c:pt idx="61">
                  <c:v>8</c:v>
                </c:pt>
                <c:pt idx="62">
                  <c:v>8</c:v>
                </c:pt>
                <c:pt idx="63">
                  <c:v>8</c:v>
                </c:pt>
                <c:pt idx="64">
                  <c:v>8</c:v>
                </c:pt>
                <c:pt idx="65">
                  <c:v>8</c:v>
                </c:pt>
                <c:pt idx="66">
                  <c:v>8</c:v>
                </c:pt>
                <c:pt idx="67">
                  <c:v>8</c:v>
                </c:pt>
                <c:pt idx="68">
                  <c:v>8</c:v>
                </c:pt>
                <c:pt idx="69">
                  <c:v>8</c:v>
                </c:pt>
                <c:pt idx="70">
                  <c:v>8</c:v>
                </c:pt>
                <c:pt idx="71">
                  <c:v>8</c:v>
                </c:pt>
                <c:pt idx="72">
                  <c:v>8</c:v>
                </c:pt>
                <c:pt idx="73">
                  <c:v>8</c:v>
                </c:pt>
                <c:pt idx="74">
                  <c:v>8</c:v>
                </c:pt>
                <c:pt idx="75">
                  <c:v>8</c:v>
                </c:pt>
                <c:pt idx="76">
                  <c:v>8</c:v>
                </c:pt>
                <c:pt idx="77">
                  <c:v>8</c:v>
                </c:pt>
                <c:pt idx="78">
                  <c:v>8</c:v>
                </c:pt>
                <c:pt idx="79">
                  <c:v>8</c:v>
                </c:pt>
                <c:pt idx="80">
                  <c:v>8</c:v>
                </c:pt>
                <c:pt idx="81">
                  <c:v>8</c:v>
                </c:pt>
                <c:pt idx="82">
                  <c:v>8</c:v>
                </c:pt>
                <c:pt idx="83">
                  <c:v>8</c:v>
                </c:pt>
                <c:pt idx="84">
                  <c:v>8</c:v>
                </c:pt>
                <c:pt idx="85">
                  <c:v>8</c:v>
                </c:pt>
                <c:pt idx="86">
                  <c:v>8</c:v>
                </c:pt>
                <c:pt idx="87">
                  <c:v>8</c:v>
                </c:pt>
                <c:pt idx="88">
                  <c:v>8</c:v>
                </c:pt>
                <c:pt idx="89">
                  <c:v>8</c:v>
                </c:pt>
                <c:pt idx="90">
                  <c:v>8</c:v>
                </c:pt>
                <c:pt idx="91">
                  <c:v>8</c:v>
                </c:pt>
                <c:pt idx="92">
                  <c:v>8</c:v>
                </c:pt>
                <c:pt idx="93">
                  <c:v>8</c:v>
                </c:pt>
                <c:pt idx="94">
                  <c:v>8</c:v>
                </c:pt>
                <c:pt idx="95">
                  <c:v>8</c:v>
                </c:pt>
                <c:pt idx="96">
                  <c:v>8</c:v>
                </c:pt>
                <c:pt idx="97">
                  <c:v>8</c:v>
                </c:pt>
                <c:pt idx="98">
                  <c:v>8</c:v>
                </c:pt>
                <c:pt idx="99">
                  <c:v>8</c:v>
                </c:pt>
                <c:pt idx="100">
                  <c:v>8</c:v>
                </c:pt>
                <c:pt idx="101">
                  <c:v>8</c:v>
                </c:pt>
                <c:pt idx="102">
                  <c:v>8</c:v>
                </c:pt>
                <c:pt idx="103">
                  <c:v>8</c:v>
                </c:pt>
                <c:pt idx="104">
                  <c:v>8</c:v>
                </c:pt>
                <c:pt idx="105">
                  <c:v>8</c:v>
                </c:pt>
                <c:pt idx="106">
                  <c:v>8</c:v>
                </c:pt>
                <c:pt idx="107">
                  <c:v>8</c:v>
                </c:pt>
                <c:pt idx="108">
                  <c:v>8</c:v>
                </c:pt>
                <c:pt idx="109">
                  <c:v>8</c:v>
                </c:pt>
                <c:pt idx="110">
                  <c:v>8</c:v>
                </c:pt>
                <c:pt idx="111">
                  <c:v>8</c:v>
                </c:pt>
                <c:pt idx="112">
                  <c:v>8</c:v>
                </c:pt>
                <c:pt idx="113">
                  <c:v>8</c:v>
                </c:pt>
                <c:pt idx="114">
                  <c:v>8</c:v>
                </c:pt>
                <c:pt idx="115">
                  <c:v>8</c:v>
                </c:pt>
                <c:pt idx="116">
                  <c:v>8</c:v>
                </c:pt>
                <c:pt idx="117">
                  <c:v>8</c:v>
                </c:pt>
                <c:pt idx="118">
                  <c:v>8</c:v>
                </c:pt>
                <c:pt idx="119">
                  <c:v>8</c:v>
                </c:pt>
                <c:pt idx="120">
                  <c:v>8</c:v>
                </c:pt>
                <c:pt idx="121">
                  <c:v>8</c:v>
                </c:pt>
                <c:pt idx="122">
                  <c:v>8</c:v>
                </c:pt>
                <c:pt idx="123">
                  <c:v>8</c:v>
                </c:pt>
                <c:pt idx="124">
                  <c:v>8</c:v>
                </c:pt>
                <c:pt idx="125">
                  <c:v>8</c:v>
                </c:pt>
                <c:pt idx="126">
                  <c:v>8</c:v>
                </c:pt>
                <c:pt idx="127">
                  <c:v>8</c:v>
                </c:pt>
                <c:pt idx="128">
                  <c:v>8</c:v>
                </c:pt>
                <c:pt idx="129">
                  <c:v>8</c:v>
                </c:pt>
                <c:pt idx="130">
                  <c:v>8</c:v>
                </c:pt>
                <c:pt idx="131">
                  <c:v>8</c:v>
                </c:pt>
                <c:pt idx="132">
                  <c:v>8</c:v>
                </c:pt>
                <c:pt idx="133">
                  <c:v>8</c:v>
                </c:pt>
                <c:pt idx="134">
                  <c:v>8</c:v>
                </c:pt>
                <c:pt idx="135">
                  <c:v>8</c:v>
                </c:pt>
                <c:pt idx="136">
                  <c:v>8</c:v>
                </c:pt>
                <c:pt idx="137">
                  <c:v>8</c:v>
                </c:pt>
                <c:pt idx="138">
                  <c:v>8</c:v>
                </c:pt>
                <c:pt idx="139">
                  <c:v>8</c:v>
                </c:pt>
                <c:pt idx="140">
                  <c:v>8</c:v>
                </c:pt>
                <c:pt idx="141">
                  <c:v>8</c:v>
                </c:pt>
                <c:pt idx="142">
                  <c:v>8</c:v>
                </c:pt>
                <c:pt idx="143">
                  <c:v>8</c:v>
                </c:pt>
                <c:pt idx="144">
                  <c:v>8</c:v>
                </c:pt>
                <c:pt idx="145">
                  <c:v>8</c:v>
                </c:pt>
                <c:pt idx="146">
                  <c:v>8</c:v>
                </c:pt>
                <c:pt idx="147">
                  <c:v>8</c:v>
                </c:pt>
                <c:pt idx="148">
                  <c:v>8</c:v>
                </c:pt>
                <c:pt idx="149">
                  <c:v>8</c:v>
                </c:pt>
                <c:pt idx="150">
                  <c:v>8</c:v>
                </c:pt>
                <c:pt idx="151">
                  <c:v>8</c:v>
                </c:pt>
                <c:pt idx="152">
                  <c:v>8</c:v>
                </c:pt>
                <c:pt idx="153">
                  <c:v>8</c:v>
                </c:pt>
                <c:pt idx="154">
                  <c:v>8</c:v>
                </c:pt>
                <c:pt idx="155">
                  <c:v>8</c:v>
                </c:pt>
                <c:pt idx="156">
                  <c:v>8</c:v>
                </c:pt>
                <c:pt idx="157">
                  <c:v>8</c:v>
                </c:pt>
                <c:pt idx="158">
                  <c:v>8</c:v>
                </c:pt>
                <c:pt idx="159">
                  <c:v>8</c:v>
                </c:pt>
                <c:pt idx="160">
                  <c:v>8</c:v>
                </c:pt>
                <c:pt idx="161">
                  <c:v>8</c:v>
                </c:pt>
                <c:pt idx="162">
                  <c:v>8</c:v>
                </c:pt>
                <c:pt idx="163">
                  <c:v>8</c:v>
                </c:pt>
                <c:pt idx="164">
                  <c:v>8</c:v>
                </c:pt>
                <c:pt idx="165">
                  <c:v>8</c:v>
                </c:pt>
                <c:pt idx="166">
                  <c:v>8</c:v>
                </c:pt>
                <c:pt idx="167">
                  <c:v>8</c:v>
                </c:pt>
                <c:pt idx="168">
                  <c:v>8</c:v>
                </c:pt>
                <c:pt idx="169">
                  <c:v>8</c:v>
                </c:pt>
                <c:pt idx="170">
                  <c:v>8</c:v>
                </c:pt>
                <c:pt idx="171">
                  <c:v>8</c:v>
                </c:pt>
                <c:pt idx="172">
                  <c:v>8</c:v>
                </c:pt>
                <c:pt idx="173">
                  <c:v>8</c:v>
                </c:pt>
                <c:pt idx="174">
                  <c:v>8</c:v>
                </c:pt>
                <c:pt idx="175">
                  <c:v>8</c:v>
                </c:pt>
                <c:pt idx="176">
                  <c:v>8</c:v>
                </c:pt>
                <c:pt idx="177">
                  <c:v>8</c:v>
                </c:pt>
                <c:pt idx="178">
                  <c:v>8</c:v>
                </c:pt>
                <c:pt idx="179">
                  <c:v>8</c:v>
                </c:pt>
                <c:pt idx="180">
                  <c:v>8</c:v>
                </c:pt>
                <c:pt idx="181">
                  <c:v>8</c:v>
                </c:pt>
                <c:pt idx="182">
                  <c:v>8</c:v>
                </c:pt>
                <c:pt idx="183">
                  <c:v>8</c:v>
                </c:pt>
                <c:pt idx="184">
                  <c:v>8</c:v>
                </c:pt>
                <c:pt idx="185">
                  <c:v>8</c:v>
                </c:pt>
                <c:pt idx="186">
                  <c:v>8</c:v>
                </c:pt>
                <c:pt idx="187">
                  <c:v>8</c:v>
                </c:pt>
                <c:pt idx="188">
                  <c:v>8</c:v>
                </c:pt>
                <c:pt idx="189">
                  <c:v>8</c:v>
                </c:pt>
                <c:pt idx="190">
                  <c:v>8</c:v>
                </c:pt>
                <c:pt idx="191">
                  <c:v>8</c:v>
                </c:pt>
                <c:pt idx="192">
                  <c:v>8</c:v>
                </c:pt>
                <c:pt idx="193">
                  <c:v>8</c:v>
                </c:pt>
                <c:pt idx="194">
                  <c:v>8</c:v>
                </c:pt>
                <c:pt idx="195">
                  <c:v>8</c:v>
                </c:pt>
                <c:pt idx="196">
                  <c:v>8</c:v>
                </c:pt>
                <c:pt idx="197">
                  <c:v>8</c:v>
                </c:pt>
                <c:pt idx="198">
                  <c:v>8</c:v>
                </c:pt>
                <c:pt idx="199">
                  <c:v>8</c:v>
                </c:pt>
                <c:pt idx="200">
                  <c:v>8</c:v>
                </c:pt>
                <c:pt idx="201">
                  <c:v>8</c:v>
                </c:pt>
                <c:pt idx="202">
                  <c:v>8</c:v>
                </c:pt>
                <c:pt idx="203">
                  <c:v>8</c:v>
                </c:pt>
                <c:pt idx="204">
                  <c:v>8</c:v>
                </c:pt>
                <c:pt idx="205">
                  <c:v>8</c:v>
                </c:pt>
                <c:pt idx="206">
                  <c:v>8</c:v>
                </c:pt>
                <c:pt idx="207">
                  <c:v>8</c:v>
                </c:pt>
                <c:pt idx="208">
                  <c:v>8</c:v>
                </c:pt>
                <c:pt idx="209">
                  <c:v>8</c:v>
                </c:pt>
                <c:pt idx="210">
                  <c:v>8</c:v>
                </c:pt>
                <c:pt idx="211">
                  <c:v>8</c:v>
                </c:pt>
                <c:pt idx="212">
                  <c:v>8</c:v>
                </c:pt>
                <c:pt idx="213">
                  <c:v>8</c:v>
                </c:pt>
                <c:pt idx="214">
                  <c:v>8</c:v>
                </c:pt>
                <c:pt idx="215">
                  <c:v>8</c:v>
                </c:pt>
                <c:pt idx="216">
                  <c:v>8</c:v>
                </c:pt>
                <c:pt idx="217">
                  <c:v>8</c:v>
                </c:pt>
                <c:pt idx="218">
                  <c:v>8</c:v>
                </c:pt>
                <c:pt idx="219">
                  <c:v>8</c:v>
                </c:pt>
                <c:pt idx="220">
                  <c:v>8</c:v>
                </c:pt>
                <c:pt idx="221">
                  <c:v>8</c:v>
                </c:pt>
                <c:pt idx="222">
                  <c:v>8</c:v>
                </c:pt>
                <c:pt idx="223">
                  <c:v>8</c:v>
                </c:pt>
                <c:pt idx="224">
                  <c:v>8</c:v>
                </c:pt>
              </c:numCache>
            </c:numRef>
          </c:yVal>
          <c:smooth val="1"/>
        </c:ser>
        <c:ser>
          <c:idx val="1"/>
          <c:order val="4"/>
          <c:tx>
            <c:strRef>
              <c:f>dwtr_interior_secondary!$C$1:$C$2</c:f>
              <c:strCache>
                <c:ptCount val="2"/>
                <c:pt idx="0">
                  <c:v>2nd Only</c:v>
                </c:pt>
                <c:pt idx="1">
                  <c:v>WSE (ft)</c:v>
                </c:pt>
              </c:strCache>
            </c:strRef>
          </c:tx>
          <c:spPr>
            <a:ln w="19050" cap="rnd">
              <a:solidFill>
                <a:schemeClr val="accent2"/>
              </a:solidFill>
              <a:round/>
            </a:ln>
            <a:effectLst/>
          </c:spPr>
          <c:marker>
            <c:symbol val="none"/>
          </c:marker>
          <c:xVal>
            <c:numRef>
              <c:f>dwtr_interior_secondary!$A$3:$A$227</c:f>
              <c:numCache>
                <c:formatCode>General</c:formatCode>
                <c:ptCount val="2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37.25</c:v>
                </c:pt>
                <c:pt idx="130">
                  <c:v>37.5</c:v>
                </c:pt>
                <c:pt idx="131">
                  <c:v>37.75</c:v>
                </c:pt>
                <c:pt idx="132">
                  <c:v>38</c:v>
                </c:pt>
                <c:pt idx="133">
                  <c:v>38.25</c:v>
                </c:pt>
                <c:pt idx="134">
                  <c:v>38.5</c:v>
                </c:pt>
                <c:pt idx="135">
                  <c:v>38.75</c:v>
                </c:pt>
                <c:pt idx="136">
                  <c:v>39</c:v>
                </c:pt>
                <c:pt idx="137">
                  <c:v>39.25</c:v>
                </c:pt>
                <c:pt idx="138">
                  <c:v>39.5</c:v>
                </c:pt>
                <c:pt idx="139">
                  <c:v>39.75</c:v>
                </c:pt>
                <c:pt idx="140">
                  <c:v>40</c:v>
                </c:pt>
                <c:pt idx="141">
                  <c:v>40.25</c:v>
                </c:pt>
                <c:pt idx="142">
                  <c:v>40.5</c:v>
                </c:pt>
                <c:pt idx="143">
                  <c:v>40.75</c:v>
                </c:pt>
                <c:pt idx="144">
                  <c:v>41</c:v>
                </c:pt>
                <c:pt idx="145">
                  <c:v>41.25</c:v>
                </c:pt>
                <c:pt idx="146">
                  <c:v>41.5</c:v>
                </c:pt>
                <c:pt idx="147">
                  <c:v>41.75</c:v>
                </c:pt>
                <c:pt idx="148">
                  <c:v>42</c:v>
                </c:pt>
                <c:pt idx="149">
                  <c:v>42.25</c:v>
                </c:pt>
                <c:pt idx="150">
                  <c:v>42.5</c:v>
                </c:pt>
                <c:pt idx="151">
                  <c:v>42.75</c:v>
                </c:pt>
                <c:pt idx="152">
                  <c:v>43</c:v>
                </c:pt>
                <c:pt idx="153">
                  <c:v>43.25</c:v>
                </c:pt>
                <c:pt idx="154">
                  <c:v>43.5</c:v>
                </c:pt>
                <c:pt idx="155">
                  <c:v>43.75</c:v>
                </c:pt>
                <c:pt idx="156">
                  <c:v>44</c:v>
                </c:pt>
                <c:pt idx="157">
                  <c:v>44.25</c:v>
                </c:pt>
                <c:pt idx="158">
                  <c:v>44.5</c:v>
                </c:pt>
                <c:pt idx="159">
                  <c:v>44.75</c:v>
                </c:pt>
                <c:pt idx="160">
                  <c:v>45</c:v>
                </c:pt>
                <c:pt idx="161">
                  <c:v>45.25</c:v>
                </c:pt>
                <c:pt idx="162">
                  <c:v>45.5</c:v>
                </c:pt>
                <c:pt idx="163">
                  <c:v>45.75</c:v>
                </c:pt>
                <c:pt idx="164">
                  <c:v>46</c:v>
                </c:pt>
                <c:pt idx="165">
                  <c:v>46.25</c:v>
                </c:pt>
                <c:pt idx="166">
                  <c:v>46.5</c:v>
                </c:pt>
                <c:pt idx="167">
                  <c:v>46.75</c:v>
                </c:pt>
                <c:pt idx="168">
                  <c:v>47</c:v>
                </c:pt>
                <c:pt idx="169">
                  <c:v>47.25</c:v>
                </c:pt>
                <c:pt idx="170">
                  <c:v>47.5</c:v>
                </c:pt>
                <c:pt idx="171">
                  <c:v>47.75</c:v>
                </c:pt>
                <c:pt idx="172">
                  <c:v>48</c:v>
                </c:pt>
                <c:pt idx="173">
                  <c:v>48.25</c:v>
                </c:pt>
                <c:pt idx="174">
                  <c:v>48.5</c:v>
                </c:pt>
                <c:pt idx="175">
                  <c:v>48.75</c:v>
                </c:pt>
                <c:pt idx="176">
                  <c:v>49</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numCache>
            </c:numRef>
          </c:xVal>
          <c:yVal>
            <c:numRef>
              <c:f>dwtr_interior_secondary!$C$3:$C$227</c:f>
              <c:numCache>
                <c:formatCode>General</c:formatCode>
                <c:ptCount val="225"/>
                <c:pt idx="0">
                  <c:v>16.2806933616633</c:v>
                </c:pt>
                <c:pt idx="1">
                  <c:v>16.286286140541598</c:v>
                </c:pt>
                <c:pt idx="2">
                  <c:v>16.287931109749898</c:v>
                </c:pt>
                <c:pt idx="3">
                  <c:v>16.287201039042898</c:v>
                </c:pt>
                <c:pt idx="4">
                  <c:v>16.284967450084299</c:v>
                </c:pt>
                <c:pt idx="5">
                  <c:v>16.281763145905199</c:v>
                </c:pt>
                <c:pt idx="6">
                  <c:v>16.277745103638999</c:v>
                </c:pt>
                <c:pt idx="7">
                  <c:v>16.273341293584199</c:v>
                </c:pt>
                <c:pt idx="8">
                  <c:v>16.268713870405598</c:v>
                </c:pt>
                <c:pt idx="9">
                  <c:v>16.239127047814797</c:v>
                </c:pt>
                <c:pt idx="10">
                  <c:v>16.212611418755497</c:v>
                </c:pt>
                <c:pt idx="11">
                  <c:v>16.189343803697497</c:v>
                </c:pt>
                <c:pt idx="12">
                  <c:v>16.169328295152898</c:v>
                </c:pt>
                <c:pt idx="13">
                  <c:v>16.152407144030597</c:v>
                </c:pt>
                <c:pt idx="14">
                  <c:v>16.138297723276597</c:v>
                </c:pt>
                <c:pt idx="15">
                  <c:v>16.126643450598799</c:v>
                </c:pt>
                <c:pt idx="16">
                  <c:v>16.117063913203697</c:v>
                </c:pt>
                <c:pt idx="17">
                  <c:v>16.1042152925396</c:v>
                </c:pt>
                <c:pt idx="18">
                  <c:v>16.093292607924798</c:v>
                </c:pt>
                <c:pt idx="19">
                  <c:v>16.084150665194898</c:v>
                </c:pt>
                <c:pt idx="20">
                  <c:v>16.076826801470897</c:v>
                </c:pt>
                <c:pt idx="21">
                  <c:v>16.070568067378098</c:v>
                </c:pt>
                <c:pt idx="22">
                  <c:v>16.065178993086299</c:v>
                </c:pt>
                <c:pt idx="23">
                  <c:v>16.060525451428099</c:v>
                </c:pt>
                <c:pt idx="24">
                  <c:v>16.056530871906197</c:v>
                </c:pt>
                <c:pt idx="25">
                  <c:v>16.0749198165705</c:v>
                </c:pt>
                <c:pt idx="26">
                  <c:v>16.090867221037399</c:v>
                </c:pt>
                <c:pt idx="27">
                  <c:v>16.104021511764</c:v>
                </c:pt>
                <c:pt idx="28">
                  <c:v>16.114649935218399</c:v>
                </c:pt>
                <c:pt idx="29">
                  <c:v>16.123535514556497</c:v>
                </c:pt>
                <c:pt idx="30">
                  <c:v>16.131213108303399</c:v>
                </c:pt>
                <c:pt idx="31">
                  <c:v>16.137854354837799</c:v>
                </c:pt>
                <c:pt idx="32">
                  <c:v>16.143570234703599</c:v>
                </c:pt>
                <c:pt idx="33">
                  <c:v>16.161898157174498</c:v>
                </c:pt>
                <c:pt idx="34">
                  <c:v>16.176621702701297</c:v>
                </c:pt>
                <c:pt idx="35">
                  <c:v>16.188696293165798</c:v>
                </c:pt>
                <c:pt idx="36">
                  <c:v>16.198752613053397</c:v>
                </c:pt>
                <c:pt idx="37">
                  <c:v>16.2072331628763</c:v>
                </c:pt>
                <c:pt idx="38">
                  <c:v>16.214460329123899</c:v>
                </c:pt>
                <c:pt idx="39">
                  <c:v>16.220675656107097</c:v>
                </c:pt>
                <c:pt idx="40">
                  <c:v>16.226064169613398</c:v>
                </c:pt>
                <c:pt idx="41">
                  <c:v>16.241784045003897</c:v>
                </c:pt>
                <c:pt idx="42">
                  <c:v>16.254891812130698</c:v>
                </c:pt>
                <c:pt idx="43">
                  <c:v>16.265988164074496</c:v>
                </c:pt>
                <c:pt idx="44">
                  <c:v>16.275500546275797</c:v>
                </c:pt>
                <c:pt idx="45">
                  <c:v>16.283743163224997</c:v>
                </c:pt>
                <c:pt idx="46">
                  <c:v>16.290953047211197</c:v>
                </c:pt>
                <c:pt idx="47">
                  <c:v>16.297312835950699</c:v>
                </c:pt>
                <c:pt idx="48">
                  <c:v>16.302965747734699</c:v>
                </c:pt>
                <c:pt idx="49">
                  <c:v>16.316333392979598</c:v>
                </c:pt>
                <c:pt idx="50">
                  <c:v>16.327933517543698</c:v>
                </c:pt>
                <c:pt idx="51">
                  <c:v>16.338104442030296</c:v>
                </c:pt>
                <c:pt idx="52">
                  <c:v>16.347103141123199</c:v>
                </c:pt>
                <c:pt idx="53">
                  <c:v>16.355128846886497</c:v>
                </c:pt>
                <c:pt idx="54">
                  <c:v>16.362338694095797</c:v>
                </c:pt>
                <c:pt idx="55">
                  <c:v>16.368858429011198</c:v>
                </c:pt>
                <c:pt idx="56">
                  <c:v>16.3747899413443</c:v>
                </c:pt>
                <c:pt idx="57">
                  <c:v>16.386588744205099</c:v>
                </c:pt>
                <c:pt idx="58">
                  <c:v>16.397073567948301</c:v>
                </c:pt>
                <c:pt idx="59">
                  <c:v>16.406465126662098</c:v>
                </c:pt>
                <c:pt idx="60">
                  <c:v>16.414937608797</c:v>
                </c:pt>
                <c:pt idx="61">
                  <c:v>16.422630501649</c:v>
                </c:pt>
                <c:pt idx="62">
                  <c:v>16.429656912014998</c:v>
                </c:pt>
                <c:pt idx="63">
                  <c:v>16.436109558769598</c:v>
                </c:pt>
                <c:pt idx="64">
                  <c:v>16.442065176505498</c:v>
                </c:pt>
                <c:pt idx="65">
                  <c:v>16.452607636681098</c:v>
                </c:pt>
                <c:pt idx="66">
                  <c:v>16.462149227359298</c:v>
                </c:pt>
                <c:pt idx="67">
                  <c:v>16.470838371102598</c:v>
                </c:pt>
                <c:pt idx="68">
                  <c:v>16.478795783790201</c:v>
                </c:pt>
                <c:pt idx="69">
                  <c:v>16.486120694561301</c:v>
                </c:pt>
                <c:pt idx="70">
                  <c:v>16.492895436864298</c:v>
                </c:pt>
                <c:pt idx="71">
                  <c:v>16.499188895227</c:v>
                </c:pt>
                <c:pt idx="72">
                  <c:v>16.5050591321016</c:v>
                </c:pt>
                <c:pt idx="73">
                  <c:v>16.514510674219498</c:v>
                </c:pt>
                <c:pt idx="74">
                  <c:v>16.523164811123898</c:v>
                </c:pt>
                <c:pt idx="75">
                  <c:v>16.5311290282641</c:v>
                </c:pt>
                <c:pt idx="76">
                  <c:v>16.538492492283797</c:v>
                </c:pt>
                <c:pt idx="77">
                  <c:v>16.5453297911832</c:v>
                </c:pt>
                <c:pt idx="78">
                  <c:v>16.5517037855561</c:v>
                </c:pt>
                <c:pt idx="79">
                  <c:v>16.557667811040901</c:v>
                </c:pt>
                <c:pt idx="80">
                  <c:v>16.563267399858297</c:v>
                </c:pt>
                <c:pt idx="81">
                  <c:v>16.571393288080099</c:v>
                </c:pt>
                <c:pt idx="82">
                  <c:v>16.578949144401598</c:v>
                </c:pt>
                <c:pt idx="83">
                  <c:v>16.586000193398998</c:v>
                </c:pt>
                <c:pt idx="84">
                  <c:v>16.5926020360648</c:v>
                </c:pt>
                <c:pt idx="85">
                  <c:v>16.598802354024897</c:v>
                </c:pt>
                <c:pt idx="86">
                  <c:v>16.604642263019599</c:v>
                </c:pt>
                <c:pt idx="87">
                  <c:v>16.610157397670697</c:v>
                </c:pt>
                <c:pt idx="88">
                  <c:v>16.615378788152398</c:v>
                </c:pt>
                <c:pt idx="89">
                  <c:v>16.6230470384595</c:v>
                </c:pt>
                <c:pt idx="90">
                  <c:v>16.6301498130974</c:v>
                </c:pt>
                <c:pt idx="91">
                  <c:v>16.636755362711497</c:v>
                </c:pt>
                <c:pt idx="92">
                  <c:v>16.642921330979998</c:v>
                </c:pt>
                <c:pt idx="93">
                  <c:v>16.648696716755698</c:v>
                </c:pt>
                <c:pt idx="94">
                  <c:v>16.6541234177147</c:v>
                </c:pt>
                <c:pt idx="95">
                  <c:v>16.659237456347597</c:v>
                </c:pt>
                <c:pt idx="96">
                  <c:v>16.6640699621279</c:v>
                </c:pt>
                <c:pt idx="97">
                  <c:v>16.671760491382898</c:v>
                </c:pt>
                <c:pt idx="98">
                  <c:v>16.6788481322479</c:v>
                </c:pt>
                <c:pt idx="99">
                  <c:v>16.685407766606499</c:v>
                </c:pt>
                <c:pt idx="100">
                  <c:v>16.691502242397</c:v>
                </c:pt>
                <c:pt idx="101">
                  <c:v>16.6971846756377</c:v>
                </c:pt>
                <c:pt idx="102">
                  <c:v>16.702500247023</c:v>
                </c:pt>
                <c:pt idx="103">
                  <c:v>16.707487617772699</c:v>
                </c:pt>
                <c:pt idx="104">
                  <c:v>16.712180055396999</c:v>
                </c:pt>
                <c:pt idx="105">
                  <c:v>16.715634570793899</c:v>
                </c:pt>
                <c:pt idx="106">
                  <c:v>16.718939668605699</c:v>
                </c:pt>
                <c:pt idx="107">
                  <c:v>16.722107469527099</c:v>
                </c:pt>
                <c:pt idx="108">
                  <c:v>16.725148664465298</c:v>
                </c:pt>
                <c:pt idx="109">
                  <c:v>16.728072721212399</c:v>
                </c:pt>
                <c:pt idx="110">
                  <c:v>16.7308880569134</c:v>
                </c:pt>
                <c:pt idx="111">
                  <c:v>16.733602182645498</c:v>
                </c:pt>
                <c:pt idx="112">
                  <c:v>16.7362218251385</c:v>
                </c:pt>
                <c:pt idx="113">
                  <c:v>16.736844267358197</c:v>
                </c:pt>
                <c:pt idx="114">
                  <c:v>16.737514126246399</c:v>
                </c:pt>
                <c:pt idx="115">
                  <c:v>16.738226608403899</c:v>
                </c:pt>
                <c:pt idx="116">
                  <c:v>16.738977321489298</c:v>
                </c:pt>
                <c:pt idx="117">
                  <c:v>16.739762240322698</c:v>
                </c:pt>
                <c:pt idx="118">
                  <c:v>16.740577675875898</c:v>
                </c:pt>
                <c:pt idx="119">
                  <c:v>16.741420246918299</c:v>
                </c:pt>
                <c:pt idx="120">
                  <c:v>16.7422868541056</c:v>
                </c:pt>
                <c:pt idx="121">
                  <c:v>16.742309822694999</c:v>
                </c:pt>
                <c:pt idx="122">
                  <c:v>16.742365918503598</c:v>
                </c:pt>
                <c:pt idx="123">
                  <c:v>16.742453380479297</c:v>
                </c:pt>
                <c:pt idx="124">
                  <c:v>16.742570531178199</c:v>
                </c:pt>
                <c:pt idx="125">
                  <c:v>16.742715773059398</c:v>
                </c:pt>
                <c:pt idx="126">
                  <c:v>16.742887584898</c:v>
                </c:pt>
                <c:pt idx="127">
                  <c:v>16.7430845183186</c:v>
                </c:pt>
                <c:pt idx="128">
                  <c:v>16.743305194454798</c:v>
                </c:pt>
                <c:pt idx="129">
                  <c:v>16.771111220600901</c:v>
                </c:pt>
                <c:pt idx="130">
                  <c:v>16.776544881943998</c:v>
                </c:pt>
                <c:pt idx="131">
                  <c:v>16.781594259960599</c:v>
                </c:pt>
                <c:pt idx="132">
                  <c:v>16.786305425197998</c:v>
                </c:pt>
                <c:pt idx="133">
                  <c:v>16.790702109167</c:v>
                </c:pt>
                <c:pt idx="134">
                  <c:v>16.7948188384423</c:v>
                </c:pt>
                <c:pt idx="135">
                  <c:v>16.7986662785307</c:v>
                </c:pt>
                <c:pt idx="136">
                  <c:v>16.802189980174997</c:v>
                </c:pt>
                <c:pt idx="137">
                  <c:v>16.805587593487598</c:v>
                </c:pt>
                <c:pt idx="138">
                  <c:v>16.8087834280084</c:v>
                </c:pt>
                <c:pt idx="139">
                  <c:v>16.8117936573917</c:v>
                </c:pt>
                <c:pt idx="140">
                  <c:v>16.814732701951499</c:v>
                </c:pt>
                <c:pt idx="141">
                  <c:v>16.8174080418496</c:v>
                </c:pt>
                <c:pt idx="142">
                  <c:v>16.819935628143298</c:v>
                </c:pt>
                <c:pt idx="143">
                  <c:v>16.8223265327101</c:v>
                </c:pt>
                <c:pt idx="144">
                  <c:v>16.824590973252597</c:v>
                </c:pt>
                <c:pt idx="145">
                  <c:v>16.826718999847397</c:v>
                </c:pt>
                <c:pt idx="146">
                  <c:v>16.828740036883698</c:v>
                </c:pt>
                <c:pt idx="147">
                  <c:v>16.830661463359601</c:v>
                </c:pt>
                <c:pt idx="148">
                  <c:v>16.832489984842699</c:v>
                </c:pt>
                <c:pt idx="149">
                  <c:v>16.834231714831599</c:v>
                </c:pt>
                <c:pt idx="150">
                  <c:v>16.835892243580901</c:v>
                </c:pt>
                <c:pt idx="151">
                  <c:v>16.837476696394297</c:v>
                </c:pt>
                <c:pt idx="152">
                  <c:v>16.8389896924959</c:v>
                </c:pt>
                <c:pt idx="153">
                  <c:v>16.840434041285999</c:v>
                </c:pt>
                <c:pt idx="154">
                  <c:v>16.841813459841998</c:v>
                </c:pt>
                <c:pt idx="155">
                  <c:v>16.843133066734797</c:v>
                </c:pt>
                <c:pt idx="156">
                  <c:v>16.844398003501897</c:v>
                </c:pt>
                <c:pt idx="157">
                  <c:v>16.845609850026499</c:v>
                </c:pt>
                <c:pt idx="158">
                  <c:v>16.846771739009498</c:v>
                </c:pt>
                <c:pt idx="159">
                  <c:v>16.847886576774098</c:v>
                </c:pt>
                <c:pt idx="160">
                  <c:v>16.848957048010799</c:v>
                </c:pt>
                <c:pt idx="161">
                  <c:v>16.849995253852899</c:v>
                </c:pt>
                <c:pt idx="162">
                  <c:v>16.8509931203706</c:v>
                </c:pt>
                <c:pt idx="163">
                  <c:v>16.851952787757199</c:v>
                </c:pt>
                <c:pt idx="164">
                  <c:v>16.852876223176398</c:v>
                </c:pt>
                <c:pt idx="165">
                  <c:v>16.853765240097399</c:v>
                </c:pt>
                <c:pt idx="166">
                  <c:v>16.8546184533546</c:v>
                </c:pt>
                <c:pt idx="167">
                  <c:v>16.8554419526799</c:v>
                </c:pt>
                <c:pt idx="168">
                  <c:v>16.856235182359399</c:v>
                </c:pt>
                <c:pt idx="169">
                  <c:v>16.856999764550398</c:v>
                </c:pt>
                <c:pt idx="170">
                  <c:v>16.8577371519889</c:v>
                </c:pt>
                <c:pt idx="171">
                  <c:v>16.858448682910797</c:v>
                </c:pt>
                <c:pt idx="172">
                  <c:v>16.859135602414799</c:v>
                </c:pt>
                <c:pt idx="173">
                  <c:v>16.859799074620899</c:v>
                </c:pt>
                <c:pt idx="174">
                  <c:v>16.860440191129399</c:v>
                </c:pt>
                <c:pt idx="175">
                  <c:v>16.8610599776041</c:v>
                </c:pt>
                <c:pt idx="176">
                  <c:v>16.861659399229797</c:v>
                </c:pt>
                <c:pt idx="177">
                  <c:v>16.862239365411497</c:v>
                </c:pt>
                <c:pt idx="178">
                  <c:v>16.862800733912099</c:v>
                </c:pt>
                <c:pt idx="179">
                  <c:v>16.863344314550698</c:v>
                </c:pt>
                <c:pt idx="180">
                  <c:v>16.863870872541398</c:v>
                </c:pt>
                <c:pt idx="181">
                  <c:v>16.864381131526798</c:v>
                </c:pt>
                <c:pt idx="182">
                  <c:v>16.864875776349898</c:v>
                </c:pt>
                <c:pt idx="183">
                  <c:v>16.8653554555945</c:v>
                </c:pt>
                <c:pt idx="184">
                  <c:v>16.8658207839227</c:v>
                </c:pt>
                <c:pt idx="185">
                  <c:v>16.866272344228499</c:v>
                </c:pt>
                <c:pt idx="186">
                  <c:v>16.8667106896273</c:v>
                </c:pt>
                <c:pt idx="187">
                  <c:v>16.8671346874888</c:v>
                </c:pt>
                <c:pt idx="188">
                  <c:v>16.867546777509098</c:v>
                </c:pt>
                <c:pt idx="189">
                  <c:v>16.8679474036567</c:v>
                </c:pt>
                <c:pt idx="190">
                  <c:v>16.868336989234297</c:v>
                </c:pt>
                <c:pt idx="191">
                  <c:v>16.868715938113798</c:v>
                </c:pt>
                <c:pt idx="192">
                  <c:v>16.8690846358685</c:v>
                </c:pt>
                <c:pt idx="193">
                  <c:v>16.869439895967698</c:v>
                </c:pt>
                <c:pt idx="194">
                  <c:v>16.869785803122699</c:v>
                </c:pt>
                <c:pt idx="195">
                  <c:v>16.870122684814099</c:v>
                </c:pt>
                <c:pt idx="196">
                  <c:v>16.870450854455399</c:v>
                </c:pt>
                <c:pt idx="197">
                  <c:v>16.870770612125</c:v>
                </c:pt>
                <c:pt idx="198">
                  <c:v>16.871082245249298</c:v>
                </c:pt>
                <c:pt idx="199">
                  <c:v>16.871386029241499</c:v>
                </c:pt>
                <c:pt idx="200">
                  <c:v>16.871682228099399</c:v>
                </c:pt>
                <c:pt idx="201">
                  <c:v>16.871971094966199</c:v>
                </c:pt>
                <c:pt idx="202">
                  <c:v>16.8722528726578</c:v>
                </c:pt>
                <c:pt idx="203">
                  <c:v>16.872527794159097</c:v>
                </c:pt>
                <c:pt idx="204">
                  <c:v>16.872796083091099</c:v>
                </c:pt>
                <c:pt idx="205">
                  <c:v>16.873057954152099</c:v>
                </c:pt>
                <c:pt idx="206">
                  <c:v>16.8733136135344</c:v>
                </c:pt>
                <c:pt idx="207">
                  <c:v>16.873563259317798</c:v>
                </c:pt>
                <c:pt idx="208">
                  <c:v>16.873807081842401</c:v>
                </c:pt>
                <c:pt idx="209">
                  <c:v>16.874047706107397</c:v>
                </c:pt>
                <c:pt idx="210">
                  <c:v>16.8742827604393</c:v>
                </c:pt>
                <c:pt idx="211">
                  <c:v>16.874512418756098</c:v>
                </c:pt>
                <c:pt idx="212">
                  <c:v>16.8747368483033</c:v>
                </c:pt>
                <c:pt idx="213">
                  <c:v>16.874956209952298</c:v>
                </c:pt>
                <c:pt idx="214">
                  <c:v>16.8751706584837</c:v>
                </c:pt>
                <c:pt idx="215">
                  <c:v>16.875380342856399</c:v>
                </c:pt>
                <c:pt idx="216">
                  <c:v>16.8755854064628</c:v>
                </c:pt>
                <c:pt idx="217">
                  <c:v>16.875785987371998</c:v>
                </c:pt>
                <c:pt idx="218">
                  <c:v>16.875982218560399</c:v>
                </c:pt>
                <c:pt idx="219">
                  <c:v>16.876174228131397</c:v>
                </c:pt>
                <c:pt idx="220">
                  <c:v>16.876362139524097</c:v>
                </c:pt>
                <c:pt idx="221">
                  <c:v>16.876546071711999</c:v>
                </c:pt>
                <c:pt idx="222">
                  <c:v>16.876726139392499</c:v>
                </c:pt>
                <c:pt idx="223">
                  <c:v>16.8769024531667</c:v>
                </c:pt>
                <c:pt idx="224">
                  <c:v>16.877075119711098</c:v>
                </c:pt>
              </c:numCache>
            </c:numRef>
          </c:yVal>
          <c:smooth val="1"/>
        </c:ser>
        <c:ser>
          <c:idx val="2"/>
          <c:order val="5"/>
          <c:tx>
            <c:strRef>
              <c:f>dwtr_interior_secondary!$D$1:$D$2</c:f>
              <c:strCache>
                <c:ptCount val="2"/>
                <c:pt idx="0">
                  <c:v>2nd Only</c:v>
                </c:pt>
                <c:pt idx="1">
                  <c:v>Channel Velocity (fps)</c:v>
                </c:pt>
              </c:strCache>
            </c:strRef>
          </c:tx>
          <c:spPr>
            <a:ln w="19050" cap="rnd">
              <a:solidFill>
                <a:schemeClr val="accent3"/>
              </a:solidFill>
              <a:round/>
            </a:ln>
            <a:effectLst/>
          </c:spPr>
          <c:marker>
            <c:symbol val="none"/>
          </c:marker>
          <c:xVal>
            <c:numRef>
              <c:f>dwtr_interior_secondary!$A$3:$A$227</c:f>
              <c:numCache>
                <c:formatCode>General</c:formatCode>
                <c:ptCount val="2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37.25</c:v>
                </c:pt>
                <c:pt idx="130">
                  <c:v>37.5</c:v>
                </c:pt>
                <c:pt idx="131">
                  <c:v>37.75</c:v>
                </c:pt>
                <c:pt idx="132">
                  <c:v>38</c:v>
                </c:pt>
                <c:pt idx="133">
                  <c:v>38.25</c:v>
                </c:pt>
                <c:pt idx="134">
                  <c:v>38.5</c:v>
                </c:pt>
                <c:pt idx="135">
                  <c:v>38.75</c:v>
                </c:pt>
                <c:pt idx="136">
                  <c:v>39</c:v>
                </c:pt>
                <c:pt idx="137">
                  <c:v>39.25</c:v>
                </c:pt>
                <c:pt idx="138">
                  <c:v>39.5</c:v>
                </c:pt>
                <c:pt idx="139">
                  <c:v>39.75</c:v>
                </c:pt>
                <c:pt idx="140">
                  <c:v>40</c:v>
                </c:pt>
                <c:pt idx="141">
                  <c:v>40.25</c:v>
                </c:pt>
                <c:pt idx="142">
                  <c:v>40.5</c:v>
                </c:pt>
                <c:pt idx="143">
                  <c:v>40.75</c:v>
                </c:pt>
                <c:pt idx="144">
                  <c:v>41</c:v>
                </c:pt>
                <c:pt idx="145">
                  <c:v>41.25</c:v>
                </c:pt>
                <c:pt idx="146">
                  <c:v>41.5</c:v>
                </c:pt>
                <c:pt idx="147">
                  <c:v>41.75</c:v>
                </c:pt>
                <c:pt idx="148">
                  <c:v>42</c:v>
                </c:pt>
                <c:pt idx="149">
                  <c:v>42.25</c:v>
                </c:pt>
                <c:pt idx="150">
                  <c:v>42.5</c:v>
                </c:pt>
                <c:pt idx="151">
                  <c:v>42.75</c:v>
                </c:pt>
                <c:pt idx="152">
                  <c:v>43</c:v>
                </c:pt>
                <c:pt idx="153">
                  <c:v>43.25</c:v>
                </c:pt>
                <c:pt idx="154">
                  <c:v>43.5</c:v>
                </c:pt>
                <c:pt idx="155">
                  <c:v>43.75</c:v>
                </c:pt>
                <c:pt idx="156">
                  <c:v>44</c:v>
                </c:pt>
                <c:pt idx="157">
                  <c:v>44.25</c:v>
                </c:pt>
                <c:pt idx="158">
                  <c:v>44.5</c:v>
                </c:pt>
                <c:pt idx="159">
                  <c:v>44.75</c:v>
                </c:pt>
                <c:pt idx="160">
                  <c:v>45</c:v>
                </c:pt>
                <c:pt idx="161">
                  <c:v>45.25</c:v>
                </c:pt>
                <c:pt idx="162">
                  <c:v>45.5</c:v>
                </c:pt>
                <c:pt idx="163">
                  <c:v>45.75</c:v>
                </c:pt>
                <c:pt idx="164">
                  <c:v>46</c:v>
                </c:pt>
                <c:pt idx="165">
                  <c:v>46.25</c:v>
                </c:pt>
                <c:pt idx="166">
                  <c:v>46.5</c:v>
                </c:pt>
                <c:pt idx="167">
                  <c:v>46.75</c:v>
                </c:pt>
                <c:pt idx="168">
                  <c:v>47</c:v>
                </c:pt>
                <c:pt idx="169">
                  <c:v>47.25</c:v>
                </c:pt>
                <c:pt idx="170">
                  <c:v>47.5</c:v>
                </c:pt>
                <c:pt idx="171">
                  <c:v>47.75</c:v>
                </c:pt>
                <c:pt idx="172">
                  <c:v>48</c:v>
                </c:pt>
                <c:pt idx="173">
                  <c:v>48.25</c:v>
                </c:pt>
                <c:pt idx="174">
                  <c:v>48.5</c:v>
                </c:pt>
                <c:pt idx="175">
                  <c:v>48.75</c:v>
                </c:pt>
                <c:pt idx="176">
                  <c:v>49</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numCache>
            </c:numRef>
          </c:xVal>
          <c:yVal>
            <c:numRef>
              <c:f>dwtr_interior_secondary!$D$3:$D$227</c:f>
              <c:numCache>
                <c:formatCode>General</c:formatCode>
                <c:ptCount val="225"/>
                <c:pt idx="0">
                  <c:v>6.1993290040984697</c:v>
                </c:pt>
                <c:pt idx="1">
                  <c:v>6.17023463270748</c:v>
                </c:pt>
                <c:pt idx="2">
                  <c:v>6.1616511410741897</c:v>
                </c:pt>
                <c:pt idx="3">
                  <c:v>6.16546214367186</c:v>
                </c:pt>
                <c:pt idx="4">
                  <c:v>6.1771069801542904</c:v>
                </c:pt>
                <c:pt idx="5">
                  <c:v>6.1937744163611299</c:v>
                </c:pt>
                <c:pt idx="6">
                  <c:v>6.2146114033556401</c:v>
                </c:pt>
                <c:pt idx="7">
                  <c:v>6.2373689719137202</c:v>
                </c:pt>
                <c:pt idx="8">
                  <c:v>6.2611929828004502</c:v>
                </c:pt>
                <c:pt idx="9">
                  <c:v>6.4114267757808996</c:v>
                </c:pt>
                <c:pt idx="10">
                  <c:v>6.5431356072541398</c:v>
                </c:pt>
                <c:pt idx="11">
                  <c:v>6.65656445384968</c:v>
                </c:pt>
                <c:pt idx="12">
                  <c:v>6.7526150649835799</c:v>
                </c:pt>
                <c:pt idx="13">
                  <c:v>6.8327632837326497</c:v>
                </c:pt>
                <c:pt idx="14">
                  <c:v>6.8988816824476196</c:v>
                </c:pt>
                <c:pt idx="15">
                  <c:v>6.9530208354685801</c:v>
                </c:pt>
                <c:pt idx="16">
                  <c:v>6.9972082819547996</c:v>
                </c:pt>
                <c:pt idx="17">
                  <c:v>7.0560405349825697</c:v>
                </c:pt>
                <c:pt idx="18">
                  <c:v>7.1056711154994998</c:v>
                </c:pt>
                <c:pt idx="19">
                  <c:v>7.14694540487237</c:v>
                </c:pt>
                <c:pt idx="20">
                  <c:v>7.1798402011729898</c:v>
                </c:pt>
                <c:pt idx="21">
                  <c:v>7.2078320557284696</c:v>
                </c:pt>
                <c:pt idx="22">
                  <c:v>7.2318475937664699</c:v>
                </c:pt>
                <c:pt idx="23">
                  <c:v>7.2525213663942498</c:v>
                </c:pt>
                <c:pt idx="24">
                  <c:v>7.2702207505003402</c:v>
                </c:pt>
                <c:pt idx="25">
                  <c:v>7.1883806357163396</c:v>
                </c:pt>
                <c:pt idx="26">
                  <c:v>7.1166446470658196</c:v>
                </c:pt>
                <c:pt idx="27">
                  <c:v>7.05692407890891</c:v>
                </c:pt>
                <c:pt idx="28">
                  <c:v>7.0082992680736798</c:v>
                </c:pt>
                <c:pt idx="29">
                  <c:v>6.9673874952331696</c:v>
                </c:pt>
                <c:pt idx="30">
                  <c:v>6.9318431863907604</c:v>
                </c:pt>
                <c:pt idx="31">
                  <c:v>6.9009490929699702</c:v>
                </c:pt>
                <c:pt idx="32">
                  <c:v>6.8742484964595496</c:v>
                </c:pt>
                <c:pt idx="33">
                  <c:v>6.7879249742494396</c:v>
                </c:pt>
                <c:pt idx="34">
                  <c:v>6.7177744319554904</c:v>
                </c:pt>
                <c:pt idx="35">
                  <c:v>6.6596934162789498</c:v>
                </c:pt>
                <c:pt idx="36">
                  <c:v>6.6109312014349202</c:v>
                </c:pt>
                <c:pt idx="37">
                  <c:v>6.5695284538945504</c:v>
                </c:pt>
                <c:pt idx="38">
                  <c:v>6.5340377800393599</c:v>
                </c:pt>
                <c:pt idx="39">
                  <c:v>6.5033610730664302</c:v>
                </c:pt>
                <c:pt idx="40">
                  <c:v>6.4766476402747903</c:v>
                </c:pt>
                <c:pt idx="41">
                  <c:v>6.3980794452747096</c:v>
                </c:pt>
                <c:pt idx="42">
                  <c:v>6.3318212795404296</c:v>
                </c:pt>
                <c:pt idx="43">
                  <c:v>6.2751837888273903</c:v>
                </c:pt>
                <c:pt idx="44">
                  <c:v>6.2262209959089496</c:v>
                </c:pt>
                <c:pt idx="45">
                  <c:v>6.1834805064774399</c:v>
                </c:pt>
                <c:pt idx="46">
                  <c:v>6.1458513534799799</c:v>
                </c:pt>
                <c:pt idx="47">
                  <c:v>6.1124666506774199</c:v>
                </c:pt>
                <c:pt idx="48">
                  <c:v>6.0826387727037803</c:v>
                </c:pt>
                <c:pt idx="49">
                  <c:v>6.0115149425757002</c:v>
                </c:pt>
                <c:pt idx="50">
                  <c:v>5.9491063163165601</c:v>
                </c:pt>
                <c:pt idx="51">
                  <c:v>5.8938430863268003</c:v>
                </c:pt>
                <c:pt idx="52">
                  <c:v>5.8445134239836998</c:v>
                </c:pt>
                <c:pt idx="53">
                  <c:v>5.80016364159383</c:v>
                </c:pt>
                <c:pt idx="54">
                  <c:v>5.7600311041589096</c:v>
                </c:pt>
                <c:pt idx="55">
                  <c:v>5.7234976880738504</c:v>
                </c:pt>
                <c:pt idx="56">
                  <c:v>5.6900566125265</c:v>
                </c:pt>
                <c:pt idx="57">
                  <c:v>5.62294529063269</c:v>
                </c:pt>
                <c:pt idx="58">
                  <c:v>5.5626284511020998</c:v>
                </c:pt>
                <c:pt idx="59">
                  <c:v>5.5080401553417699</c:v>
                </c:pt>
                <c:pt idx="60">
                  <c:v>5.4583255902933203</c:v>
                </c:pt>
                <c:pt idx="61">
                  <c:v>5.4127899675981199</c:v>
                </c:pt>
                <c:pt idx="62">
                  <c:v>5.3708620440992796</c:v>
                </c:pt>
                <c:pt idx="63">
                  <c:v>5.3320674748870402</c:v>
                </c:pt>
                <c:pt idx="64">
                  <c:v>5.2960089584806296</c:v>
                </c:pt>
                <c:pt idx="65">
                  <c:v>5.2315699017717403</c:v>
                </c:pt>
                <c:pt idx="66">
                  <c:v>5.1725564698268398</c:v>
                </c:pt>
                <c:pt idx="67">
                  <c:v>5.1182233800538199</c:v>
                </c:pt>
                <c:pt idx="68">
                  <c:v>5.0679548344219203</c:v>
                </c:pt>
                <c:pt idx="69">
                  <c:v>5.0212371119178796</c:v>
                </c:pt>
                <c:pt idx="70">
                  <c:v>4.9776380300773004</c:v>
                </c:pt>
                <c:pt idx="71">
                  <c:v>4.9367912948159303</c:v>
                </c:pt>
                <c:pt idx="72">
                  <c:v>4.8983843985634401</c:v>
                </c:pt>
                <c:pt idx="73">
                  <c:v>4.8359053925834798</c:v>
                </c:pt>
                <c:pt idx="74">
                  <c:v>4.7779811347546097</c:v>
                </c:pt>
                <c:pt idx="75">
                  <c:v>4.7240471532474499</c:v>
                </c:pt>
                <c:pt idx="76">
                  <c:v>4.6736277781050903</c:v>
                </c:pt>
                <c:pt idx="77">
                  <c:v>4.6263192102044597</c:v>
                </c:pt>
                <c:pt idx="78">
                  <c:v>4.5817764050420902</c:v>
                </c:pt>
                <c:pt idx="79">
                  <c:v>4.5397027804391099</c:v>
                </c:pt>
                <c:pt idx="80">
                  <c:v>4.4998420471959104</c:v>
                </c:pt>
                <c:pt idx="81">
                  <c:v>4.4413616161355796</c:v>
                </c:pt>
                <c:pt idx="82">
                  <c:v>4.3862840798264502</c:v>
                </c:pt>
                <c:pt idx="83">
                  <c:v>4.3342550044163497</c:v>
                </c:pt>
                <c:pt idx="84">
                  <c:v>4.2849679614112697</c:v>
                </c:pt>
                <c:pt idx="85">
                  <c:v>4.2381566474233203</c:v>
                </c:pt>
                <c:pt idx="86">
                  <c:v>4.1935885273802596</c:v>
                </c:pt>
                <c:pt idx="87">
                  <c:v>4.1510596619242799</c:v>
                </c:pt>
                <c:pt idx="88">
                  <c:v>4.1103904650379999</c:v>
                </c:pt>
                <c:pt idx="89">
                  <c:v>4.0499225251392099</c:v>
                </c:pt>
                <c:pt idx="90">
                  <c:v>3.99309684674179</c:v>
                </c:pt>
                <c:pt idx="91">
                  <c:v>3.93951366026426</c:v>
                </c:pt>
                <c:pt idx="92">
                  <c:v>3.88883010100347</c:v>
                </c:pt>
                <c:pt idx="93">
                  <c:v>3.8407505086517202</c:v>
                </c:pt>
                <c:pt idx="94">
                  <c:v>3.7950186546835099</c:v>
                </c:pt>
                <c:pt idx="95">
                  <c:v>3.7514114590126799</c:v>
                </c:pt>
                <c:pt idx="96">
                  <c:v>3.70973386964081</c:v>
                </c:pt>
                <c:pt idx="97">
                  <c:v>3.6424242559328901</c:v>
                </c:pt>
                <c:pt idx="98">
                  <c:v>3.5792706320601999</c:v>
                </c:pt>
                <c:pt idx="99">
                  <c:v>3.5198122490834098</c:v>
                </c:pt>
                <c:pt idx="100">
                  <c:v>3.4636556336875999</c:v>
                </c:pt>
                <c:pt idx="101">
                  <c:v>3.41046281064129</c:v>
                </c:pt>
                <c:pt idx="102">
                  <c:v>3.3599419160241699</c:v>
                </c:pt>
                <c:pt idx="103">
                  <c:v>3.3118396491550799</c:v>
                </c:pt>
                <c:pt idx="104">
                  <c:v>3.2659351539452199</c:v>
                </c:pt>
                <c:pt idx="105">
                  <c:v>3.2317241431680501</c:v>
                </c:pt>
                <c:pt idx="106">
                  <c:v>3.1986503689169599</c:v>
                </c:pt>
                <c:pt idx="107">
                  <c:v>3.16662631537841</c:v>
                </c:pt>
                <c:pt idx="108">
                  <c:v>3.1355744472147302</c:v>
                </c:pt>
                <c:pt idx="109">
                  <c:v>3.10542583658055</c:v>
                </c:pt>
                <c:pt idx="110">
                  <c:v>3.07611900475335</c:v>
                </c:pt>
                <c:pt idx="111">
                  <c:v>3.0475989410065201</c:v>
                </c:pt>
                <c:pt idx="112">
                  <c:v>3.0198162685299099</c:v>
                </c:pt>
                <c:pt idx="113">
                  <c:v>3.0131772804268202</c:v>
                </c:pt>
                <c:pt idx="114">
                  <c:v>3.0060161640437899</c:v>
                </c:pt>
                <c:pt idx="115">
                  <c:v>2.9983806141693798</c:v>
                </c:pt>
                <c:pt idx="116">
                  <c:v>2.99031425587811</c:v>
                </c:pt>
                <c:pt idx="117">
                  <c:v>2.9818570246718998</c:v>
                </c:pt>
                <c:pt idx="118">
                  <c:v>2.9730455074585098</c:v>
                </c:pt>
                <c:pt idx="119">
                  <c:v>2.9639132487578599</c:v>
                </c:pt>
                <c:pt idx="120">
                  <c:v>2.9544910259999599</c:v>
                </c:pt>
                <c:pt idx="121">
                  <c:v>2.9542408902617501</c:v>
                </c:pt>
                <c:pt idx="122">
                  <c:v>2.95362989881093</c:v>
                </c:pt>
                <c:pt idx="123">
                  <c:v>2.95267701712255</c:v>
                </c:pt>
                <c:pt idx="124">
                  <c:v>2.95140020039609</c:v>
                </c:pt>
                <c:pt idx="125">
                  <c:v>2.9498164526320299</c:v>
                </c:pt>
                <c:pt idx="126">
                  <c:v>2.9479418819487102</c:v>
                </c:pt>
                <c:pt idx="127">
                  <c:v>2.94579175239399</c:v>
                </c:pt>
                <c:pt idx="128">
                  <c:v>2.9433805324882298</c:v>
                </c:pt>
                <c:pt idx="129">
                  <c:v>2.7821885241945501</c:v>
                </c:pt>
                <c:pt idx="130">
                  <c:v>2.7186259794934702</c:v>
                </c:pt>
                <c:pt idx="131">
                  <c:v>2.6581966348266102</c:v>
                </c:pt>
                <c:pt idx="132">
                  <c:v>2.6005489480484698</c:v>
                </c:pt>
                <c:pt idx="133">
                  <c:v>2.54557195619847</c:v>
                </c:pt>
                <c:pt idx="134">
                  <c:v>2.4929967687482901</c:v>
                </c:pt>
                <c:pt idx="135">
                  <c:v>2.4428379890078502</c:v>
                </c:pt>
                <c:pt idx="136">
                  <c:v>2.3959787029395101</c:v>
                </c:pt>
                <c:pt idx="137">
                  <c:v>2.3499114863224899</c:v>
                </c:pt>
                <c:pt idx="138">
                  <c:v>2.3057402549824602</c:v>
                </c:pt>
                <c:pt idx="139">
                  <c:v>2.2633461049421801</c:v>
                </c:pt>
                <c:pt idx="140">
                  <c:v>2.2211739387103</c:v>
                </c:pt>
                <c:pt idx="141">
                  <c:v>2.1820771375986601</c:v>
                </c:pt>
                <c:pt idx="142">
                  <c:v>2.1444848486626902</c:v>
                </c:pt>
                <c:pt idx="143">
                  <c:v>2.1083085891037801</c:v>
                </c:pt>
                <c:pt idx="144">
                  <c:v>2.07346392950523</c:v>
                </c:pt>
                <c:pt idx="145">
                  <c:v>2.0401760230370298</c:v>
                </c:pt>
                <c:pt idx="146">
                  <c:v>2.0080508752252899</c:v>
                </c:pt>
                <c:pt idx="147">
                  <c:v>1.9770250833074601</c:v>
                </c:pt>
                <c:pt idx="148">
                  <c:v>1.9470403955900299</c:v>
                </c:pt>
                <c:pt idx="149">
                  <c:v>1.9180430890856499</c:v>
                </c:pt>
                <c:pt idx="150">
                  <c:v>1.8899834460585201</c:v>
                </c:pt>
                <c:pt idx="151">
                  <c:v>1.8628153163596299</c:v>
                </c:pt>
                <c:pt idx="152">
                  <c:v>1.8364973408065</c:v>
                </c:pt>
                <c:pt idx="153">
                  <c:v>1.8110166720874099</c:v>
                </c:pt>
                <c:pt idx="154">
                  <c:v>1.7863421921282101</c:v>
                </c:pt>
                <c:pt idx="155">
                  <c:v>1.7624143198707001</c:v>
                </c:pt>
                <c:pt idx="156">
                  <c:v>1.73916875574444</c:v>
                </c:pt>
                <c:pt idx="157">
                  <c:v>1.71660360686546</c:v>
                </c:pt>
                <c:pt idx="158">
                  <c:v>1.69468657810136</c:v>
                </c:pt>
                <c:pt idx="159">
                  <c:v>1.6733872562119401</c:v>
                </c:pt>
                <c:pt idx="160">
                  <c:v>1.65267725892091</c:v>
                </c:pt>
                <c:pt idx="161">
                  <c:v>1.6323405134364799</c:v>
                </c:pt>
                <c:pt idx="162">
                  <c:v>1.61255224418331</c:v>
                </c:pt>
                <c:pt idx="163">
                  <c:v>1.59328966921642</c:v>
                </c:pt>
                <c:pt idx="164">
                  <c:v>1.57453188535399</c:v>
                </c:pt>
                <c:pt idx="165">
                  <c:v>1.55625965405228</c:v>
                </c:pt>
                <c:pt idx="166">
                  <c:v>1.5385192430705199</c:v>
                </c:pt>
                <c:pt idx="167">
                  <c:v>1.52120046237833</c:v>
                </c:pt>
                <c:pt idx="168">
                  <c:v>1.50432975982477</c:v>
                </c:pt>
                <c:pt idx="169">
                  <c:v>1.4878872999030699</c:v>
                </c:pt>
                <c:pt idx="170">
                  <c:v>1.4718556786289301</c:v>
                </c:pt>
                <c:pt idx="171">
                  <c:v>1.45621889764372</c:v>
                </c:pt>
                <c:pt idx="172">
                  <c:v>1.44096201022062</c:v>
                </c:pt>
                <c:pt idx="173">
                  <c:v>1.4260709452725999</c:v>
                </c:pt>
                <c:pt idx="174">
                  <c:v>1.4115323990606901</c:v>
                </c:pt>
                <c:pt idx="175">
                  <c:v>1.39733375874904</c:v>
                </c:pt>
                <c:pt idx="176">
                  <c:v>1.38346304336457</c:v>
                </c:pt>
                <c:pt idx="177">
                  <c:v>1.3699088554247401</c:v>
                </c:pt>
                <c:pt idx="178">
                  <c:v>1.3566603397241499</c:v>
                </c:pt>
                <c:pt idx="179">
                  <c:v>1.3437071472817399</c:v>
                </c:pt>
                <c:pt idx="180">
                  <c:v>1.33103940322439</c:v>
                </c:pt>
                <c:pt idx="181">
                  <c:v>1.3186476778082401</c:v>
                </c:pt>
                <c:pt idx="182">
                  <c:v>1.3065229600286301</c:v>
                </c:pt>
                <c:pt idx="183">
                  <c:v>1.2946566334230201</c:v>
                </c:pt>
                <c:pt idx="184">
                  <c:v>1.28304045377051</c:v>
                </c:pt>
                <c:pt idx="185">
                  <c:v>1.2716665284581099</c:v>
                </c:pt>
                <c:pt idx="186">
                  <c:v>1.2605272973300601</c:v>
                </c:pt>
                <c:pt idx="187">
                  <c:v>1.2496581979672701</c:v>
                </c:pt>
                <c:pt idx="188">
                  <c:v>1.2390029875266</c:v>
                </c:pt>
                <c:pt idx="189">
                  <c:v>1.2285556042960899</c:v>
                </c:pt>
                <c:pt idx="190">
                  <c:v>1.21831021594149</c:v>
                </c:pt>
                <c:pt idx="191">
                  <c:v>1.2082612064325899</c:v>
                </c:pt>
                <c:pt idx="192">
                  <c:v>1.19840316423164</c:v>
                </c:pt>
                <c:pt idx="193">
                  <c:v>1.1888270827487499</c:v>
                </c:pt>
                <c:pt idx="194">
                  <c:v>1.1794284062542899</c:v>
                </c:pt>
                <c:pt idx="195">
                  <c:v>1.17020240543354</c:v>
                </c:pt>
                <c:pt idx="196">
                  <c:v>1.16114451199371</c:v>
                </c:pt>
                <c:pt idx="197">
                  <c:v>1.1522503114165099</c:v>
                </c:pt>
                <c:pt idx="198">
                  <c:v>1.1435155362354901</c:v>
                </c:pt>
                <c:pt idx="199">
                  <c:v>1.1349360597753499</c:v>
                </c:pt>
                <c:pt idx="200">
                  <c:v>1.1265078902997701</c:v>
                </c:pt>
                <c:pt idx="201">
                  <c:v>1.11822716552226</c:v>
                </c:pt>
                <c:pt idx="202">
                  <c:v>1.1100901474410501</c:v>
                </c:pt>
                <c:pt idx="203">
                  <c:v>1.1020932174651099</c:v>
                </c:pt>
                <c:pt idx="204">
                  <c:v>1.0942328718029399</c:v>
                </c:pt>
                <c:pt idx="205">
                  <c:v>1.08650571708988</c:v>
                </c:pt>
                <c:pt idx="206">
                  <c:v>1.07890846623326</c:v>
                </c:pt>
                <c:pt idx="207">
                  <c:v>1.0714379344574201</c:v>
                </c:pt>
                <c:pt idx="208">
                  <c:v>1.06409103553301</c:v>
                </c:pt>
                <c:pt idx="209">
                  <c:v>1.0567904325505399</c:v>
                </c:pt>
                <c:pt idx="210">
                  <c:v>1.0496097938535101</c:v>
                </c:pt>
                <c:pt idx="211">
                  <c:v>1.0425462309557201</c:v>
                </c:pt>
                <c:pt idx="212">
                  <c:v>1.0355969434979599</c:v>
                </c:pt>
                <c:pt idx="213">
                  <c:v>1.0287592160900301</c:v>
                </c:pt>
                <c:pt idx="214">
                  <c:v>1.02203041528351</c:v>
                </c:pt>
                <c:pt idx="215">
                  <c:v>1.01540798666819</c:v>
                </c:pt>
                <c:pt idx="216">
                  <c:v>1.0088894520856999</c:v>
                </c:pt>
                <c:pt idx="217">
                  <c:v>1.0024724069545501</c:v>
                </c:pt>
                <c:pt idx="218">
                  <c:v>0.99615451770104202</c:v>
                </c:pt>
                <c:pt idx="219">
                  <c:v>0.98993351929124196</c:v>
                </c:pt>
                <c:pt idx="220">
                  <c:v>0.98380721285921902</c:v>
                </c:pt>
                <c:pt idx="221">
                  <c:v>0.97777346342734295</c:v>
                </c:pt>
                <c:pt idx="222">
                  <c:v>0.97183019771454904</c:v>
                </c:pt>
                <c:pt idx="223">
                  <c:v>0.96597540202876198</c:v>
                </c:pt>
                <c:pt idx="224">
                  <c:v>0.96020712023992905</c:v>
                </c:pt>
              </c:numCache>
            </c:numRef>
          </c:yVal>
          <c:smooth val="1"/>
        </c:ser>
        <c:ser>
          <c:idx val="0"/>
          <c:order val="8"/>
          <c:tx>
            <c:strRef>
              <c:f>dwtr_interior_warm!$C$1:$C$2</c:f>
              <c:strCache>
                <c:ptCount val="2"/>
                <c:pt idx="0">
                  <c:v>Warm</c:v>
                </c:pt>
                <c:pt idx="1">
                  <c:v>WSE (ft)</c:v>
                </c:pt>
              </c:strCache>
            </c:strRef>
          </c:tx>
          <c:spPr>
            <a:ln w="19050" cap="rnd">
              <a:solidFill>
                <a:schemeClr val="accent1"/>
              </a:solidFill>
              <a:round/>
            </a:ln>
            <a:effectLst/>
          </c:spPr>
          <c:marker>
            <c:symbol val="none"/>
          </c:marker>
          <c:xVal>
            <c:numRef>
              <c:f>dwtr_interior_warm!$A$3:$A$227</c:f>
              <c:numCache>
                <c:formatCode>General</c:formatCode>
                <c:ptCount val="2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37.25</c:v>
                </c:pt>
                <c:pt idx="130">
                  <c:v>37.5</c:v>
                </c:pt>
                <c:pt idx="131">
                  <c:v>37.75</c:v>
                </c:pt>
                <c:pt idx="132">
                  <c:v>38</c:v>
                </c:pt>
                <c:pt idx="133">
                  <c:v>38.25</c:v>
                </c:pt>
                <c:pt idx="134">
                  <c:v>38.5</c:v>
                </c:pt>
                <c:pt idx="135">
                  <c:v>38.75</c:v>
                </c:pt>
                <c:pt idx="136">
                  <c:v>39</c:v>
                </c:pt>
                <c:pt idx="137">
                  <c:v>39.25</c:v>
                </c:pt>
                <c:pt idx="138">
                  <c:v>39.5</c:v>
                </c:pt>
                <c:pt idx="139">
                  <c:v>39.75</c:v>
                </c:pt>
                <c:pt idx="140">
                  <c:v>40</c:v>
                </c:pt>
                <c:pt idx="141">
                  <c:v>40.25</c:v>
                </c:pt>
                <c:pt idx="142">
                  <c:v>40.5</c:v>
                </c:pt>
                <c:pt idx="143">
                  <c:v>40.75</c:v>
                </c:pt>
                <c:pt idx="144">
                  <c:v>41</c:v>
                </c:pt>
                <c:pt idx="145">
                  <c:v>41.25</c:v>
                </c:pt>
                <c:pt idx="146">
                  <c:v>41.5</c:v>
                </c:pt>
                <c:pt idx="147">
                  <c:v>41.75</c:v>
                </c:pt>
                <c:pt idx="148">
                  <c:v>42</c:v>
                </c:pt>
                <c:pt idx="149">
                  <c:v>42.25</c:v>
                </c:pt>
                <c:pt idx="150">
                  <c:v>42.5</c:v>
                </c:pt>
                <c:pt idx="151">
                  <c:v>42.75</c:v>
                </c:pt>
                <c:pt idx="152">
                  <c:v>43</c:v>
                </c:pt>
                <c:pt idx="153">
                  <c:v>43.25</c:v>
                </c:pt>
                <c:pt idx="154">
                  <c:v>43.5</c:v>
                </c:pt>
                <c:pt idx="155">
                  <c:v>43.75</c:v>
                </c:pt>
                <c:pt idx="156">
                  <c:v>44</c:v>
                </c:pt>
                <c:pt idx="157">
                  <c:v>44.25</c:v>
                </c:pt>
                <c:pt idx="158">
                  <c:v>44.5</c:v>
                </c:pt>
                <c:pt idx="159">
                  <c:v>44.75</c:v>
                </c:pt>
                <c:pt idx="160">
                  <c:v>45</c:v>
                </c:pt>
                <c:pt idx="161">
                  <c:v>45.25</c:v>
                </c:pt>
                <c:pt idx="162">
                  <c:v>45.5</c:v>
                </c:pt>
                <c:pt idx="163">
                  <c:v>45.75</c:v>
                </c:pt>
                <c:pt idx="164">
                  <c:v>46</c:v>
                </c:pt>
                <c:pt idx="165">
                  <c:v>46.25</c:v>
                </c:pt>
                <c:pt idx="166">
                  <c:v>46.5</c:v>
                </c:pt>
                <c:pt idx="167">
                  <c:v>46.75</c:v>
                </c:pt>
                <c:pt idx="168">
                  <c:v>47</c:v>
                </c:pt>
                <c:pt idx="169">
                  <c:v>47.25</c:v>
                </c:pt>
                <c:pt idx="170">
                  <c:v>47.5</c:v>
                </c:pt>
                <c:pt idx="171">
                  <c:v>47.75</c:v>
                </c:pt>
                <c:pt idx="172">
                  <c:v>48</c:v>
                </c:pt>
                <c:pt idx="173">
                  <c:v>48.25</c:v>
                </c:pt>
                <c:pt idx="174">
                  <c:v>48.5</c:v>
                </c:pt>
                <c:pt idx="175">
                  <c:v>48.75</c:v>
                </c:pt>
                <c:pt idx="176">
                  <c:v>49</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numCache>
            </c:numRef>
          </c:xVal>
          <c:yVal>
            <c:numRef>
              <c:f>dwtr_interior_warm!$C$3:$C$227</c:f>
              <c:numCache>
                <c:formatCode>General</c:formatCode>
                <c:ptCount val="225"/>
                <c:pt idx="0">
                  <c:v>16.2806933616633</c:v>
                </c:pt>
                <c:pt idx="1">
                  <c:v>16.286286140541598</c:v>
                </c:pt>
                <c:pt idx="2">
                  <c:v>16.287931109749898</c:v>
                </c:pt>
                <c:pt idx="3">
                  <c:v>16.287201039042898</c:v>
                </c:pt>
                <c:pt idx="4">
                  <c:v>16.284967450084299</c:v>
                </c:pt>
                <c:pt idx="5">
                  <c:v>16.281763145905199</c:v>
                </c:pt>
                <c:pt idx="6">
                  <c:v>16.277745103638999</c:v>
                </c:pt>
                <c:pt idx="7">
                  <c:v>16.273341293584199</c:v>
                </c:pt>
                <c:pt idx="8">
                  <c:v>16.268713870405598</c:v>
                </c:pt>
                <c:pt idx="9">
                  <c:v>16.239127047814797</c:v>
                </c:pt>
                <c:pt idx="10">
                  <c:v>16.212611418755497</c:v>
                </c:pt>
                <c:pt idx="11">
                  <c:v>16.189343803697497</c:v>
                </c:pt>
                <c:pt idx="12">
                  <c:v>16.169328295152898</c:v>
                </c:pt>
                <c:pt idx="13">
                  <c:v>16.152407144030597</c:v>
                </c:pt>
                <c:pt idx="14">
                  <c:v>16.138297723276597</c:v>
                </c:pt>
                <c:pt idx="15">
                  <c:v>16.126643450598799</c:v>
                </c:pt>
                <c:pt idx="16">
                  <c:v>16.117063913203697</c:v>
                </c:pt>
                <c:pt idx="17">
                  <c:v>16.1042152925396</c:v>
                </c:pt>
                <c:pt idx="18">
                  <c:v>16.093292607924798</c:v>
                </c:pt>
                <c:pt idx="19">
                  <c:v>16.084150665194898</c:v>
                </c:pt>
                <c:pt idx="20">
                  <c:v>16.076826801470897</c:v>
                </c:pt>
                <c:pt idx="21">
                  <c:v>16.070568067378098</c:v>
                </c:pt>
                <c:pt idx="22">
                  <c:v>16.065178993086299</c:v>
                </c:pt>
                <c:pt idx="23">
                  <c:v>16.060525451428099</c:v>
                </c:pt>
                <c:pt idx="24">
                  <c:v>16.056530871906197</c:v>
                </c:pt>
                <c:pt idx="25">
                  <c:v>16.0749198165705</c:v>
                </c:pt>
                <c:pt idx="26">
                  <c:v>16.090867221037399</c:v>
                </c:pt>
                <c:pt idx="27">
                  <c:v>16.104021511764</c:v>
                </c:pt>
                <c:pt idx="28">
                  <c:v>16.114649935218399</c:v>
                </c:pt>
                <c:pt idx="29">
                  <c:v>16.123535514556497</c:v>
                </c:pt>
                <c:pt idx="30">
                  <c:v>16.131213108303399</c:v>
                </c:pt>
                <c:pt idx="31">
                  <c:v>16.137854354837799</c:v>
                </c:pt>
                <c:pt idx="32">
                  <c:v>16.143570234703599</c:v>
                </c:pt>
                <c:pt idx="33">
                  <c:v>16.161898157174498</c:v>
                </c:pt>
                <c:pt idx="34">
                  <c:v>16.176621702701297</c:v>
                </c:pt>
                <c:pt idx="35">
                  <c:v>16.188696293165798</c:v>
                </c:pt>
                <c:pt idx="36">
                  <c:v>16.198752613053397</c:v>
                </c:pt>
                <c:pt idx="37">
                  <c:v>16.2072331628763</c:v>
                </c:pt>
                <c:pt idx="38">
                  <c:v>16.214460329123899</c:v>
                </c:pt>
                <c:pt idx="39">
                  <c:v>16.220675656107097</c:v>
                </c:pt>
                <c:pt idx="40">
                  <c:v>16.226064169613398</c:v>
                </c:pt>
                <c:pt idx="41">
                  <c:v>16.241784045003897</c:v>
                </c:pt>
                <c:pt idx="42">
                  <c:v>16.254891812130698</c:v>
                </c:pt>
                <c:pt idx="43">
                  <c:v>16.265988164074496</c:v>
                </c:pt>
                <c:pt idx="44">
                  <c:v>16.275500546275797</c:v>
                </c:pt>
                <c:pt idx="45">
                  <c:v>16.283743163224997</c:v>
                </c:pt>
                <c:pt idx="46">
                  <c:v>16.290953047211197</c:v>
                </c:pt>
                <c:pt idx="47">
                  <c:v>16.297312835950699</c:v>
                </c:pt>
                <c:pt idx="48">
                  <c:v>16.302965747734699</c:v>
                </c:pt>
                <c:pt idx="49">
                  <c:v>16.316333392979598</c:v>
                </c:pt>
                <c:pt idx="50">
                  <c:v>16.327933517543698</c:v>
                </c:pt>
                <c:pt idx="51">
                  <c:v>16.338104442030296</c:v>
                </c:pt>
                <c:pt idx="52">
                  <c:v>16.347103141123199</c:v>
                </c:pt>
                <c:pt idx="53">
                  <c:v>16.355128846886497</c:v>
                </c:pt>
                <c:pt idx="54">
                  <c:v>16.362338694095797</c:v>
                </c:pt>
                <c:pt idx="55">
                  <c:v>16.368858429011198</c:v>
                </c:pt>
                <c:pt idx="56">
                  <c:v>16.3747899413443</c:v>
                </c:pt>
                <c:pt idx="57">
                  <c:v>16.386588744205099</c:v>
                </c:pt>
                <c:pt idx="58">
                  <c:v>16.397073567948301</c:v>
                </c:pt>
                <c:pt idx="59">
                  <c:v>16.406465126662098</c:v>
                </c:pt>
                <c:pt idx="60">
                  <c:v>16.414937608797</c:v>
                </c:pt>
                <c:pt idx="61">
                  <c:v>16.422630501649</c:v>
                </c:pt>
                <c:pt idx="62">
                  <c:v>16.429656912014998</c:v>
                </c:pt>
                <c:pt idx="63">
                  <c:v>16.436109558769598</c:v>
                </c:pt>
                <c:pt idx="64">
                  <c:v>16.442065176505498</c:v>
                </c:pt>
                <c:pt idx="65">
                  <c:v>16.452607636681098</c:v>
                </c:pt>
                <c:pt idx="66">
                  <c:v>16.462149227359298</c:v>
                </c:pt>
                <c:pt idx="67">
                  <c:v>16.470838371102598</c:v>
                </c:pt>
                <c:pt idx="68">
                  <c:v>16.478795783790201</c:v>
                </c:pt>
                <c:pt idx="69">
                  <c:v>16.486120694561301</c:v>
                </c:pt>
                <c:pt idx="70">
                  <c:v>16.492895436864298</c:v>
                </c:pt>
                <c:pt idx="71">
                  <c:v>16.499188895227</c:v>
                </c:pt>
                <c:pt idx="72">
                  <c:v>16.5050591321016</c:v>
                </c:pt>
                <c:pt idx="73">
                  <c:v>16.514510674219498</c:v>
                </c:pt>
                <c:pt idx="74">
                  <c:v>16.523164811123898</c:v>
                </c:pt>
                <c:pt idx="75">
                  <c:v>16.5311290282641</c:v>
                </c:pt>
                <c:pt idx="76">
                  <c:v>16.538492492283797</c:v>
                </c:pt>
                <c:pt idx="77">
                  <c:v>16.5453297911832</c:v>
                </c:pt>
                <c:pt idx="78">
                  <c:v>16.5517037855561</c:v>
                </c:pt>
                <c:pt idx="79">
                  <c:v>16.557667811040901</c:v>
                </c:pt>
                <c:pt idx="80">
                  <c:v>16.563267399858297</c:v>
                </c:pt>
                <c:pt idx="81">
                  <c:v>16.571393288080099</c:v>
                </c:pt>
                <c:pt idx="82">
                  <c:v>16.578949144401598</c:v>
                </c:pt>
                <c:pt idx="83">
                  <c:v>16.586000193398998</c:v>
                </c:pt>
                <c:pt idx="84">
                  <c:v>16.5926020360648</c:v>
                </c:pt>
                <c:pt idx="85">
                  <c:v>16.598802354024897</c:v>
                </c:pt>
                <c:pt idx="86">
                  <c:v>16.604642263019599</c:v>
                </c:pt>
                <c:pt idx="87">
                  <c:v>16.610157397670697</c:v>
                </c:pt>
                <c:pt idx="88">
                  <c:v>16.615378788152398</c:v>
                </c:pt>
                <c:pt idx="89">
                  <c:v>16.6230470384595</c:v>
                </c:pt>
                <c:pt idx="90">
                  <c:v>16.6301498130974</c:v>
                </c:pt>
                <c:pt idx="91">
                  <c:v>16.636755362711497</c:v>
                </c:pt>
                <c:pt idx="92">
                  <c:v>16.642921330979998</c:v>
                </c:pt>
                <c:pt idx="93">
                  <c:v>16.648696716755698</c:v>
                </c:pt>
                <c:pt idx="94">
                  <c:v>16.6541234177147</c:v>
                </c:pt>
                <c:pt idx="95">
                  <c:v>16.659237456347597</c:v>
                </c:pt>
                <c:pt idx="96">
                  <c:v>16.6640699621279</c:v>
                </c:pt>
                <c:pt idx="97">
                  <c:v>16.671760491382898</c:v>
                </c:pt>
                <c:pt idx="98">
                  <c:v>16.6788481322479</c:v>
                </c:pt>
                <c:pt idx="99">
                  <c:v>16.685407766606499</c:v>
                </c:pt>
                <c:pt idx="100">
                  <c:v>16.691502242397</c:v>
                </c:pt>
                <c:pt idx="101">
                  <c:v>16.6971846756377</c:v>
                </c:pt>
                <c:pt idx="102">
                  <c:v>16.702500247023</c:v>
                </c:pt>
                <c:pt idx="103">
                  <c:v>16.707487617772699</c:v>
                </c:pt>
                <c:pt idx="104">
                  <c:v>16.712180055396999</c:v>
                </c:pt>
                <c:pt idx="105">
                  <c:v>16.715634570793899</c:v>
                </c:pt>
                <c:pt idx="106">
                  <c:v>16.718939668605699</c:v>
                </c:pt>
                <c:pt idx="107">
                  <c:v>16.722107469527099</c:v>
                </c:pt>
                <c:pt idx="108">
                  <c:v>16.725148664465298</c:v>
                </c:pt>
                <c:pt idx="109">
                  <c:v>16.728072721212399</c:v>
                </c:pt>
                <c:pt idx="110">
                  <c:v>16.7308880569134</c:v>
                </c:pt>
                <c:pt idx="111">
                  <c:v>16.733602182645498</c:v>
                </c:pt>
                <c:pt idx="112">
                  <c:v>16.7362218251385</c:v>
                </c:pt>
                <c:pt idx="113">
                  <c:v>16.736844267358197</c:v>
                </c:pt>
                <c:pt idx="114">
                  <c:v>16.737514126246399</c:v>
                </c:pt>
                <c:pt idx="115">
                  <c:v>16.738226608403899</c:v>
                </c:pt>
                <c:pt idx="116">
                  <c:v>16.738977321489298</c:v>
                </c:pt>
                <c:pt idx="117">
                  <c:v>16.739762240322698</c:v>
                </c:pt>
                <c:pt idx="118">
                  <c:v>16.740577675875898</c:v>
                </c:pt>
                <c:pt idx="119">
                  <c:v>16.741420246918299</c:v>
                </c:pt>
                <c:pt idx="120">
                  <c:v>16.7422868541056</c:v>
                </c:pt>
                <c:pt idx="121">
                  <c:v>16.742309822694999</c:v>
                </c:pt>
                <c:pt idx="122">
                  <c:v>16.742365918503598</c:v>
                </c:pt>
                <c:pt idx="123">
                  <c:v>16.742453380479297</c:v>
                </c:pt>
                <c:pt idx="124">
                  <c:v>16.742570531178199</c:v>
                </c:pt>
                <c:pt idx="125">
                  <c:v>16.742715773059398</c:v>
                </c:pt>
                <c:pt idx="126">
                  <c:v>16.742887584898</c:v>
                </c:pt>
                <c:pt idx="127">
                  <c:v>16.7430845183186</c:v>
                </c:pt>
                <c:pt idx="128">
                  <c:v>16.743305194454798</c:v>
                </c:pt>
                <c:pt idx="129">
                  <c:v>16.7656017791331</c:v>
                </c:pt>
                <c:pt idx="130">
                  <c:v>16.7659207528596</c:v>
                </c:pt>
                <c:pt idx="131">
                  <c:v>16.766226467890899</c:v>
                </c:pt>
                <c:pt idx="132">
                  <c:v>16.766519883908398</c:v>
                </c:pt>
                <c:pt idx="133">
                  <c:v>16.7668018710506</c:v>
                </c:pt>
                <c:pt idx="134">
                  <c:v>16.767073220039599</c:v>
                </c:pt>
                <c:pt idx="135">
                  <c:v>16.767334650970501</c:v>
                </c:pt>
                <c:pt idx="136">
                  <c:v>16.7675868209644</c:v>
                </c:pt>
                <c:pt idx="137">
                  <c:v>16.7678303308526</c:v>
                </c:pt>
                <c:pt idx="138">
                  <c:v>16.768065731031399</c:v>
                </c:pt>
                <c:pt idx="139">
                  <c:v>16.768293526604698</c:v>
                </c:pt>
                <c:pt idx="140">
                  <c:v>16.768514181912998</c:v>
                </c:pt>
                <c:pt idx="141">
                  <c:v>16.768728124532601</c:v>
                </c:pt>
                <c:pt idx="142">
                  <c:v>16.768935748814897</c:v>
                </c:pt>
                <c:pt idx="143">
                  <c:v>16.7691374190278</c:v>
                </c:pt>
                <c:pt idx="144">
                  <c:v>16.769333472147498</c:v>
                </c:pt>
                <c:pt idx="145">
                  <c:v>16.769469070492399</c:v>
                </c:pt>
                <c:pt idx="146">
                  <c:v>16.769601823508697</c:v>
                </c:pt>
                <c:pt idx="147">
                  <c:v>16.7697318805861</c:v>
                </c:pt>
                <c:pt idx="148">
                  <c:v>16.769859380817898</c:v>
                </c:pt>
                <c:pt idx="149">
                  <c:v>16.769984453866201</c:v>
                </c:pt>
                <c:pt idx="150">
                  <c:v>16.770107220740901</c:v>
                </c:pt>
                <c:pt idx="151">
                  <c:v>16.770227794504599</c:v>
                </c:pt>
                <c:pt idx="152">
                  <c:v>16.770346280908598</c:v>
                </c:pt>
                <c:pt idx="153">
                  <c:v>16.770462778970099</c:v>
                </c:pt>
                <c:pt idx="154">
                  <c:v>16.7705773814954</c:v>
                </c:pt>
                <c:pt idx="155">
                  <c:v>16.7706901755556</c:v>
                </c:pt>
                <c:pt idx="156">
                  <c:v>16.770801242919198</c:v>
                </c:pt>
                <c:pt idx="157">
                  <c:v>16.770910660446798</c:v>
                </c:pt>
                <c:pt idx="158">
                  <c:v>16.771018500450598</c:v>
                </c:pt>
                <c:pt idx="159">
                  <c:v>16.771124831023599</c:v>
                </c:pt>
                <c:pt idx="160">
                  <c:v>16.771229716340297</c:v>
                </c:pt>
                <c:pt idx="161">
                  <c:v>16.771361404757897</c:v>
                </c:pt>
                <c:pt idx="162">
                  <c:v>16.771490889170899</c:v>
                </c:pt>
                <c:pt idx="163">
                  <c:v>16.771618261615099</c:v>
                </c:pt>
                <c:pt idx="164">
                  <c:v>16.771743609043099</c:v>
                </c:pt>
                <c:pt idx="165">
                  <c:v>16.771867013667897</c:v>
                </c:pt>
                <c:pt idx="166">
                  <c:v>16.7719885532787</c:v>
                </c:pt>
                <c:pt idx="167">
                  <c:v>16.772108301532299</c:v>
                </c:pt>
                <c:pt idx="168">
                  <c:v>16.772226328222001</c:v>
                </c:pt>
                <c:pt idx="169">
                  <c:v>16.772342699525097</c:v>
                </c:pt>
                <c:pt idx="170">
                  <c:v>16.772457478232798</c:v>
                </c:pt>
                <c:pt idx="171">
                  <c:v>16.7725707239622</c:v>
                </c:pt>
                <c:pt idx="172">
                  <c:v>16.772682493352598</c:v>
                </c:pt>
                <c:pt idx="173">
                  <c:v>16.772792840247899</c:v>
                </c:pt>
                <c:pt idx="174">
                  <c:v>16.772901815865698</c:v>
                </c:pt>
                <c:pt idx="175">
                  <c:v>16.7730094689541</c:v>
                </c:pt>
                <c:pt idx="176">
                  <c:v>16.773115845937699</c:v>
                </c:pt>
                <c:pt idx="177">
                  <c:v>16.773209187983298</c:v>
                </c:pt>
                <c:pt idx="178">
                  <c:v>16.773301639905601</c:v>
                </c:pt>
                <c:pt idx="179">
                  <c:v>16.7733932313343</c:v>
                </c:pt>
                <c:pt idx="180">
                  <c:v>16.773483990552599</c:v>
                </c:pt>
                <c:pt idx="181">
                  <c:v>16.773573944571798</c:v>
                </c:pt>
                <c:pt idx="182">
                  <c:v>16.7736631192018</c:v>
                </c:pt>
                <c:pt idx="183">
                  <c:v>16.773751539116599</c:v>
                </c:pt>
                <c:pt idx="184">
                  <c:v>16.773839227915598</c:v>
                </c:pt>
                <c:pt idx="185">
                  <c:v>16.773926208181198</c:v>
                </c:pt>
                <c:pt idx="186">
                  <c:v>16.774012501532699</c:v>
                </c:pt>
                <c:pt idx="187">
                  <c:v>16.7740981286764</c:v>
                </c:pt>
                <c:pt idx="188">
                  <c:v>16.7741831094534</c:v>
                </c:pt>
                <c:pt idx="189">
                  <c:v>16.7742674628836</c:v>
                </c:pt>
                <c:pt idx="190">
                  <c:v>16.774351207207999</c:v>
                </c:pt>
                <c:pt idx="191">
                  <c:v>16.774434359927298</c:v>
                </c:pt>
                <c:pt idx="192">
                  <c:v>16.7745169378395</c:v>
                </c:pt>
                <c:pt idx="193">
                  <c:v>16.774579829655199</c:v>
                </c:pt>
                <c:pt idx="194">
                  <c:v>16.7746425921829</c:v>
                </c:pt>
                <c:pt idx="195">
                  <c:v>16.774705227913397</c:v>
                </c:pt>
                <c:pt idx="196">
                  <c:v>16.774767739244098</c:v>
                </c:pt>
                <c:pt idx="197">
                  <c:v>16.774830128483199</c:v>
                </c:pt>
                <c:pt idx="198">
                  <c:v>16.7748923978539</c:v>
                </c:pt>
                <c:pt idx="199">
                  <c:v>16.774954549498499</c:v>
                </c:pt>
                <c:pt idx="200">
                  <c:v>16.775016585481598</c:v>
                </c:pt>
                <c:pt idx="201">
                  <c:v>16.775078507794099</c:v>
                </c:pt>
                <c:pt idx="202">
                  <c:v>16.775140318356499</c:v>
                </c:pt>
                <c:pt idx="203">
                  <c:v>16.775202019021599</c:v>
                </c:pt>
                <c:pt idx="204">
                  <c:v>16.775263611577998</c:v>
                </c:pt>
                <c:pt idx="205">
                  <c:v>16.775325097752599</c:v>
                </c:pt>
                <c:pt idx="206">
                  <c:v>16.775386479213399</c:v>
                </c:pt>
                <c:pt idx="207">
                  <c:v>16.7754477575719</c:v>
                </c:pt>
                <c:pt idx="208">
                  <c:v>16.775508934385901</c:v>
                </c:pt>
                <c:pt idx="209">
                  <c:v>16.775577931679198</c:v>
                </c:pt>
                <c:pt idx="210">
                  <c:v>16.775646679868998</c:v>
                </c:pt>
                <c:pt idx="211">
                  <c:v>16.7757151842935</c:v>
                </c:pt>
                <c:pt idx="212">
                  <c:v>16.7757834501123</c:v>
                </c:pt>
                <c:pt idx="213">
                  <c:v>16.775851482313698</c:v>
                </c:pt>
                <c:pt idx="214">
                  <c:v>16.775919285721798</c:v>
                </c:pt>
                <c:pt idx="215">
                  <c:v>16.775986865002899</c:v>
                </c:pt>
                <c:pt idx="216">
                  <c:v>16.776054224672301</c:v>
                </c:pt>
                <c:pt idx="217">
                  <c:v>16.7761213691001</c:v>
                </c:pt>
                <c:pt idx="218">
                  <c:v>16.776188302517298</c:v>
                </c:pt>
                <c:pt idx="219">
                  <c:v>16.776255029020898</c:v>
                </c:pt>
                <c:pt idx="220">
                  <c:v>16.776321552579198</c:v>
                </c:pt>
                <c:pt idx="221">
                  <c:v>16.776387877037397</c:v>
                </c:pt>
                <c:pt idx="222">
                  <c:v>16.776454006121497</c:v>
                </c:pt>
                <c:pt idx="223">
                  <c:v>16.7765199434434</c:v>
                </c:pt>
                <c:pt idx="224">
                  <c:v>16.776585692505499</c:v>
                </c:pt>
              </c:numCache>
            </c:numRef>
          </c:yVal>
          <c:smooth val="1"/>
        </c:ser>
        <c:ser>
          <c:idx val="9"/>
          <c:order val="9"/>
          <c:tx>
            <c:strRef>
              <c:f>dwtr_interior_warm!$D$1:$D$2</c:f>
              <c:strCache>
                <c:ptCount val="2"/>
                <c:pt idx="0">
                  <c:v>Warm</c:v>
                </c:pt>
                <c:pt idx="1">
                  <c:v>Channel Velocity (fps)</c:v>
                </c:pt>
              </c:strCache>
            </c:strRef>
          </c:tx>
          <c:spPr>
            <a:ln w="19050" cap="rnd">
              <a:solidFill>
                <a:schemeClr val="accent4">
                  <a:lumMod val="60000"/>
                </a:schemeClr>
              </a:solidFill>
              <a:round/>
            </a:ln>
            <a:effectLst/>
          </c:spPr>
          <c:marker>
            <c:symbol val="none"/>
          </c:marker>
          <c:dLbls>
            <c:dLbl>
              <c:idx val="28"/>
              <c:layout>
                <c:manualLayout>
                  <c:x val="1.6493055555555556E-2"/>
                  <c:y val="-2.2222222222222223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75B06928-0A99-4912-A225-79569DF335B5}" type="XVALUE">
                      <a:rPr lang="en-US" sz="1200" baseline="0" smtClean="0"/>
                      <a:pPr>
                        <a:defRPr/>
                      </a:pPr>
                      <a:t>[X VALUE]</a:t>
                    </a:fld>
                    <a:r>
                      <a:rPr lang="en-US" sz="1200" baseline="0" dirty="0" smtClean="0"/>
                      <a:t> </a:t>
                    </a:r>
                    <a:r>
                      <a:rPr lang="en-US" sz="1200" baseline="0" dirty="0" err="1" smtClean="0"/>
                      <a:t>ft</a:t>
                    </a:r>
                    <a:r>
                      <a:rPr lang="en-US" sz="1200" baseline="0" dirty="0" smtClean="0"/>
                      <a:t>, </a:t>
                    </a:r>
                    <a:fld id="{3A28082A-0D4D-4429-B768-08487C5B7F9A}" type="YVALUE">
                      <a:rPr lang="en-US" sz="1200" baseline="0" smtClean="0"/>
                      <a:pPr>
                        <a:defRPr/>
                      </a:pPr>
                      <a:t>[Y VALUE]</a:t>
                    </a:fld>
                    <a:r>
                      <a:rPr lang="en-US" sz="1200" baseline="0" dirty="0" smtClean="0"/>
                      <a:t> fps</a:t>
                    </a:r>
                  </a:p>
                </c:rich>
              </c:tx>
              <c:numFmt formatCode="#,##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xVal>
            <c:numRef>
              <c:f>dwtr_interior_warm!$A$3:$A$227</c:f>
              <c:numCache>
                <c:formatCode>General</c:formatCode>
                <c:ptCount val="2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37.25</c:v>
                </c:pt>
                <c:pt idx="130">
                  <c:v>37.5</c:v>
                </c:pt>
                <c:pt idx="131">
                  <c:v>37.75</c:v>
                </c:pt>
                <c:pt idx="132">
                  <c:v>38</c:v>
                </c:pt>
                <c:pt idx="133">
                  <c:v>38.25</c:v>
                </c:pt>
                <c:pt idx="134">
                  <c:v>38.5</c:v>
                </c:pt>
                <c:pt idx="135">
                  <c:v>38.75</c:v>
                </c:pt>
                <c:pt idx="136">
                  <c:v>39</c:v>
                </c:pt>
                <c:pt idx="137">
                  <c:v>39.25</c:v>
                </c:pt>
                <c:pt idx="138">
                  <c:v>39.5</c:v>
                </c:pt>
                <c:pt idx="139">
                  <c:v>39.75</c:v>
                </c:pt>
                <c:pt idx="140">
                  <c:v>40</c:v>
                </c:pt>
                <c:pt idx="141">
                  <c:v>40.25</c:v>
                </c:pt>
                <c:pt idx="142">
                  <c:v>40.5</c:v>
                </c:pt>
                <c:pt idx="143">
                  <c:v>40.75</c:v>
                </c:pt>
                <c:pt idx="144">
                  <c:v>41</c:v>
                </c:pt>
                <c:pt idx="145">
                  <c:v>41.25</c:v>
                </c:pt>
                <c:pt idx="146">
                  <c:v>41.5</c:v>
                </c:pt>
                <c:pt idx="147">
                  <c:v>41.75</c:v>
                </c:pt>
                <c:pt idx="148">
                  <c:v>42</c:v>
                </c:pt>
                <c:pt idx="149">
                  <c:v>42.25</c:v>
                </c:pt>
                <c:pt idx="150">
                  <c:v>42.5</c:v>
                </c:pt>
                <c:pt idx="151">
                  <c:v>42.75</c:v>
                </c:pt>
                <c:pt idx="152">
                  <c:v>43</c:v>
                </c:pt>
                <c:pt idx="153">
                  <c:v>43.25</c:v>
                </c:pt>
                <c:pt idx="154">
                  <c:v>43.5</c:v>
                </c:pt>
                <c:pt idx="155">
                  <c:v>43.75</c:v>
                </c:pt>
                <c:pt idx="156">
                  <c:v>44</c:v>
                </c:pt>
                <c:pt idx="157">
                  <c:v>44.25</c:v>
                </c:pt>
                <c:pt idx="158">
                  <c:v>44.5</c:v>
                </c:pt>
                <c:pt idx="159">
                  <c:v>44.75</c:v>
                </c:pt>
                <c:pt idx="160">
                  <c:v>45</c:v>
                </c:pt>
                <c:pt idx="161">
                  <c:v>45.25</c:v>
                </c:pt>
                <c:pt idx="162">
                  <c:v>45.5</c:v>
                </c:pt>
                <c:pt idx="163">
                  <c:v>45.75</c:v>
                </c:pt>
                <c:pt idx="164">
                  <c:v>46</c:v>
                </c:pt>
                <c:pt idx="165">
                  <c:v>46.25</c:v>
                </c:pt>
                <c:pt idx="166">
                  <c:v>46.5</c:v>
                </c:pt>
                <c:pt idx="167">
                  <c:v>46.75</c:v>
                </c:pt>
                <c:pt idx="168">
                  <c:v>47</c:v>
                </c:pt>
                <c:pt idx="169">
                  <c:v>47.25</c:v>
                </c:pt>
                <c:pt idx="170">
                  <c:v>47.5</c:v>
                </c:pt>
                <c:pt idx="171">
                  <c:v>47.75</c:v>
                </c:pt>
                <c:pt idx="172">
                  <c:v>48</c:v>
                </c:pt>
                <c:pt idx="173">
                  <c:v>48.25</c:v>
                </c:pt>
                <c:pt idx="174">
                  <c:v>48.5</c:v>
                </c:pt>
                <c:pt idx="175">
                  <c:v>48.75</c:v>
                </c:pt>
                <c:pt idx="176">
                  <c:v>49</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numCache>
            </c:numRef>
          </c:xVal>
          <c:yVal>
            <c:numRef>
              <c:f>dwtr_interior_warm!$D$3:$D$227</c:f>
              <c:numCache>
                <c:formatCode>General</c:formatCode>
                <c:ptCount val="225"/>
                <c:pt idx="0">
                  <c:v>6.1993290040984697</c:v>
                </c:pt>
                <c:pt idx="1">
                  <c:v>6.17023463270748</c:v>
                </c:pt>
                <c:pt idx="2">
                  <c:v>6.1616511410741897</c:v>
                </c:pt>
                <c:pt idx="3">
                  <c:v>6.16546214367186</c:v>
                </c:pt>
                <c:pt idx="4">
                  <c:v>6.1771069801542904</c:v>
                </c:pt>
                <c:pt idx="5">
                  <c:v>6.1937744163611299</c:v>
                </c:pt>
                <c:pt idx="6">
                  <c:v>6.2146114033556401</c:v>
                </c:pt>
                <c:pt idx="7">
                  <c:v>6.2373689719137202</c:v>
                </c:pt>
                <c:pt idx="8">
                  <c:v>6.2611929828004502</c:v>
                </c:pt>
                <c:pt idx="9">
                  <c:v>6.4114267757808996</c:v>
                </c:pt>
                <c:pt idx="10">
                  <c:v>6.5431356072541398</c:v>
                </c:pt>
                <c:pt idx="11">
                  <c:v>6.65656445384968</c:v>
                </c:pt>
                <c:pt idx="12">
                  <c:v>6.7526150649835799</c:v>
                </c:pt>
                <c:pt idx="13">
                  <c:v>6.8327632837326497</c:v>
                </c:pt>
                <c:pt idx="14">
                  <c:v>6.8988816824476196</c:v>
                </c:pt>
                <c:pt idx="15">
                  <c:v>6.9530208354685801</c:v>
                </c:pt>
                <c:pt idx="16">
                  <c:v>6.9972082819547996</c:v>
                </c:pt>
                <c:pt idx="17">
                  <c:v>7.0560405349825697</c:v>
                </c:pt>
                <c:pt idx="18">
                  <c:v>7.1056711154994998</c:v>
                </c:pt>
                <c:pt idx="19">
                  <c:v>7.14694540487237</c:v>
                </c:pt>
                <c:pt idx="20">
                  <c:v>7.1798402011729898</c:v>
                </c:pt>
                <c:pt idx="21">
                  <c:v>7.2078320557284696</c:v>
                </c:pt>
                <c:pt idx="22">
                  <c:v>7.2318475937664699</c:v>
                </c:pt>
                <c:pt idx="23">
                  <c:v>7.2525213663942498</c:v>
                </c:pt>
                <c:pt idx="24">
                  <c:v>7.2702207505003402</c:v>
                </c:pt>
                <c:pt idx="25">
                  <c:v>7.1883806357163396</c:v>
                </c:pt>
                <c:pt idx="26">
                  <c:v>7.1166446470658196</c:v>
                </c:pt>
                <c:pt idx="27">
                  <c:v>7.05692407890891</c:v>
                </c:pt>
                <c:pt idx="28">
                  <c:v>7.0082992680736798</c:v>
                </c:pt>
                <c:pt idx="29">
                  <c:v>6.9673874952331696</c:v>
                </c:pt>
                <c:pt idx="30">
                  <c:v>6.9318431863907604</c:v>
                </c:pt>
                <c:pt idx="31">
                  <c:v>6.9009490929699702</c:v>
                </c:pt>
                <c:pt idx="32">
                  <c:v>6.8742484964595496</c:v>
                </c:pt>
                <c:pt idx="33">
                  <c:v>6.7879249742494396</c:v>
                </c:pt>
                <c:pt idx="34">
                  <c:v>6.7177744319554904</c:v>
                </c:pt>
                <c:pt idx="35">
                  <c:v>6.6596934162789498</c:v>
                </c:pt>
                <c:pt idx="36">
                  <c:v>6.6109312014349202</c:v>
                </c:pt>
                <c:pt idx="37">
                  <c:v>6.5695284538945504</c:v>
                </c:pt>
                <c:pt idx="38">
                  <c:v>6.5340377800393599</c:v>
                </c:pt>
                <c:pt idx="39">
                  <c:v>6.5033610730664302</c:v>
                </c:pt>
                <c:pt idx="40">
                  <c:v>6.4766476402747903</c:v>
                </c:pt>
                <c:pt idx="41">
                  <c:v>6.3980794452747096</c:v>
                </c:pt>
                <c:pt idx="42">
                  <c:v>6.3318212795404296</c:v>
                </c:pt>
                <c:pt idx="43">
                  <c:v>6.2751837888273903</c:v>
                </c:pt>
                <c:pt idx="44">
                  <c:v>6.2262209959089496</c:v>
                </c:pt>
                <c:pt idx="45">
                  <c:v>6.1834805064774399</c:v>
                </c:pt>
                <c:pt idx="46">
                  <c:v>6.1458513534799799</c:v>
                </c:pt>
                <c:pt idx="47">
                  <c:v>6.1124666506774199</c:v>
                </c:pt>
                <c:pt idx="48">
                  <c:v>6.0826387727037803</c:v>
                </c:pt>
                <c:pt idx="49">
                  <c:v>6.0115149425757002</c:v>
                </c:pt>
                <c:pt idx="50">
                  <c:v>5.9491063163165601</c:v>
                </c:pt>
                <c:pt idx="51">
                  <c:v>5.8938430863268003</c:v>
                </c:pt>
                <c:pt idx="52">
                  <c:v>5.8445134239836998</c:v>
                </c:pt>
                <c:pt idx="53">
                  <c:v>5.80016364159383</c:v>
                </c:pt>
                <c:pt idx="54">
                  <c:v>5.7600311041589096</c:v>
                </c:pt>
                <c:pt idx="55">
                  <c:v>5.7234976880738504</c:v>
                </c:pt>
                <c:pt idx="56">
                  <c:v>5.6900566125265</c:v>
                </c:pt>
                <c:pt idx="57">
                  <c:v>5.62294529063269</c:v>
                </c:pt>
                <c:pt idx="58">
                  <c:v>5.5626284511020998</c:v>
                </c:pt>
                <c:pt idx="59">
                  <c:v>5.5080401553417699</c:v>
                </c:pt>
                <c:pt idx="60">
                  <c:v>5.4583255902933203</c:v>
                </c:pt>
                <c:pt idx="61">
                  <c:v>5.4127899675981199</c:v>
                </c:pt>
                <c:pt idx="62">
                  <c:v>5.3708620440992796</c:v>
                </c:pt>
                <c:pt idx="63">
                  <c:v>5.3320674748870402</c:v>
                </c:pt>
                <c:pt idx="64">
                  <c:v>5.2960089584806296</c:v>
                </c:pt>
                <c:pt idx="65">
                  <c:v>5.2315699017717403</c:v>
                </c:pt>
                <c:pt idx="66">
                  <c:v>5.1725564698268398</c:v>
                </c:pt>
                <c:pt idx="67">
                  <c:v>5.1182233800538199</c:v>
                </c:pt>
                <c:pt idx="68">
                  <c:v>5.0679548344219203</c:v>
                </c:pt>
                <c:pt idx="69">
                  <c:v>5.0212371119178796</c:v>
                </c:pt>
                <c:pt idx="70">
                  <c:v>4.9776380300773004</c:v>
                </c:pt>
                <c:pt idx="71">
                  <c:v>4.9367912948159303</c:v>
                </c:pt>
                <c:pt idx="72">
                  <c:v>4.8983843985634401</c:v>
                </c:pt>
                <c:pt idx="73">
                  <c:v>4.8359053925834798</c:v>
                </c:pt>
                <c:pt idx="74">
                  <c:v>4.7779811347546097</c:v>
                </c:pt>
                <c:pt idx="75">
                  <c:v>4.7240471532474499</c:v>
                </c:pt>
                <c:pt idx="76">
                  <c:v>4.6736277781050903</c:v>
                </c:pt>
                <c:pt idx="77">
                  <c:v>4.6263192102044597</c:v>
                </c:pt>
                <c:pt idx="78">
                  <c:v>4.5817764050420902</c:v>
                </c:pt>
                <c:pt idx="79">
                  <c:v>4.5397027804391099</c:v>
                </c:pt>
                <c:pt idx="80">
                  <c:v>4.4998420471959104</c:v>
                </c:pt>
                <c:pt idx="81">
                  <c:v>4.4413616161355796</c:v>
                </c:pt>
                <c:pt idx="82">
                  <c:v>4.3862840798264502</c:v>
                </c:pt>
                <c:pt idx="83">
                  <c:v>4.3342550044163497</c:v>
                </c:pt>
                <c:pt idx="84">
                  <c:v>4.2849679614112697</c:v>
                </c:pt>
                <c:pt idx="85">
                  <c:v>4.2381566474233203</c:v>
                </c:pt>
                <c:pt idx="86">
                  <c:v>4.1935885273802596</c:v>
                </c:pt>
                <c:pt idx="87">
                  <c:v>4.1510596619242799</c:v>
                </c:pt>
                <c:pt idx="88">
                  <c:v>4.1103904650379999</c:v>
                </c:pt>
                <c:pt idx="89">
                  <c:v>4.0499225251392099</c:v>
                </c:pt>
                <c:pt idx="90">
                  <c:v>3.99309684674179</c:v>
                </c:pt>
                <c:pt idx="91">
                  <c:v>3.93951366026426</c:v>
                </c:pt>
                <c:pt idx="92">
                  <c:v>3.88883010100347</c:v>
                </c:pt>
                <c:pt idx="93">
                  <c:v>3.8407505086517202</c:v>
                </c:pt>
                <c:pt idx="94">
                  <c:v>3.7950186546835099</c:v>
                </c:pt>
                <c:pt idx="95">
                  <c:v>3.7514114590126799</c:v>
                </c:pt>
                <c:pt idx="96">
                  <c:v>3.70973386964081</c:v>
                </c:pt>
                <c:pt idx="97">
                  <c:v>3.6424242559328901</c:v>
                </c:pt>
                <c:pt idx="98">
                  <c:v>3.5792706320601999</c:v>
                </c:pt>
                <c:pt idx="99">
                  <c:v>3.5198122490834098</c:v>
                </c:pt>
                <c:pt idx="100">
                  <c:v>3.4636556336875999</c:v>
                </c:pt>
                <c:pt idx="101">
                  <c:v>3.41046281064129</c:v>
                </c:pt>
                <c:pt idx="102">
                  <c:v>3.3599419160241699</c:v>
                </c:pt>
                <c:pt idx="103">
                  <c:v>3.3118396491550799</c:v>
                </c:pt>
                <c:pt idx="104">
                  <c:v>3.2659351539452199</c:v>
                </c:pt>
                <c:pt idx="105">
                  <c:v>3.2317241431680501</c:v>
                </c:pt>
                <c:pt idx="106">
                  <c:v>3.1986503689169599</c:v>
                </c:pt>
                <c:pt idx="107">
                  <c:v>3.16662631537841</c:v>
                </c:pt>
                <c:pt idx="108">
                  <c:v>3.1355744472147302</c:v>
                </c:pt>
                <c:pt idx="109">
                  <c:v>3.10542583658055</c:v>
                </c:pt>
                <c:pt idx="110">
                  <c:v>3.07611900475335</c:v>
                </c:pt>
                <c:pt idx="111">
                  <c:v>3.0475989410065201</c:v>
                </c:pt>
                <c:pt idx="112">
                  <c:v>3.0198162685299099</c:v>
                </c:pt>
                <c:pt idx="113">
                  <c:v>3.0131772804268202</c:v>
                </c:pt>
                <c:pt idx="114">
                  <c:v>3.0060161640437899</c:v>
                </c:pt>
                <c:pt idx="115">
                  <c:v>2.9983806141693798</c:v>
                </c:pt>
                <c:pt idx="116">
                  <c:v>2.99031425587811</c:v>
                </c:pt>
                <c:pt idx="117">
                  <c:v>2.9818570246718998</c:v>
                </c:pt>
                <c:pt idx="118">
                  <c:v>2.9730455074585098</c:v>
                </c:pt>
                <c:pt idx="119">
                  <c:v>2.9639132487578599</c:v>
                </c:pt>
                <c:pt idx="120">
                  <c:v>2.9544910259999599</c:v>
                </c:pt>
                <c:pt idx="121">
                  <c:v>2.9542408902617501</c:v>
                </c:pt>
                <c:pt idx="122">
                  <c:v>2.95362989881093</c:v>
                </c:pt>
                <c:pt idx="123">
                  <c:v>2.95267701712255</c:v>
                </c:pt>
                <c:pt idx="124">
                  <c:v>2.95140020039609</c:v>
                </c:pt>
                <c:pt idx="125">
                  <c:v>2.9498164526320299</c:v>
                </c:pt>
                <c:pt idx="126">
                  <c:v>2.9479418819487102</c:v>
                </c:pt>
                <c:pt idx="127">
                  <c:v>2.94579175239399</c:v>
                </c:pt>
                <c:pt idx="128">
                  <c:v>2.9433805324882298</c:v>
                </c:pt>
                <c:pt idx="129">
                  <c:v>2.8451880533219698</c:v>
                </c:pt>
                <c:pt idx="130">
                  <c:v>2.8415787348651098</c:v>
                </c:pt>
                <c:pt idx="131">
                  <c:v>2.8381151361275299</c:v>
                </c:pt>
                <c:pt idx="132">
                  <c:v>2.8347868991387699</c:v>
                </c:pt>
                <c:pt idx="133">
                  <c:v>2.8315846142251</c:v>
                </c:pt>
                <c:pt idx="134">
                  <c:v>2.82849971476357</c:v>
                </c:pt>
                <c:pt idx="135">
                  <c:v>2.8255243855767298</c:v>
                </c:pt>
                <c:pt idx="136">
                  <c:v>2.8226514829563198</c:v>
                </c:pt>
                <c:pt idx="137">
                  <c:v>2.8198744646355198</c:v>
                </c:pt>
                <c:pt idx="138">
                  <c:v>2.81718732830045</c:v>
                </c:pt>
                <c:pt idx="139">
                  <c:v>2.8145845574547401</c:v>
                </c:pt>
                <c:pt idx="140">
                  <c:v>2.8120610736350899</c:v>
                </c:pt>
                <c:pt idx="141">
                  <c:v>2.8096121941283498</c:v>
                </c:pt>
                <c:pt idx="142">
                  <c:v>2.8072335944678901</c:v>
                </c:pt>
                <c:pt idx="143">
                  <c:v>2.8049212750928398</c:v>
                </c:pt>
                <c:pt idx="144">
                  <c:v>2.8026715316431101</c:v>
                </c:pt>
                <c:pt idx="145">
                  <c:v>2.8011144601412101</c:v>
                </c:pt>
                <c:pt idx="146">
                  <c:v>2.7995892225160501</c:v>
                </c:pt>
                <c:pt idx="147">
                  <c:v>2.7980941530590302</c:v>
                </c:pt>
                <c:pt idx="148">
                  <c:v>2.7966276999421198</c:v>
                </c:pt>
                <c:pt idx="149">
                  <c:v>2.7951884157298998</c:v>
                </c:pt>
                <c:pt idx="150">
                  <c:v>2.7937749488194399</c:v>
                </c:pt>
                <c:pt idx="151">
                  <c:v>2.7923860357040602</c:v>
                </c:pt>
                <c:pt idx="152">
                  <c:v>2.7910204939705001</c:v>
                </c:pt>
                <c:pt idx="153">
                  <c:v>2.7896772159498302</c:v>
                </c:pt>
                <c:pt idx="154">
                  <c:v>2.78835516295229</c:v>
                </c:pt>
                <c:pt idx="155">
                  <c:v>2.7870533600246699</c:v>
                </c:pt>
                <c:pt idx="156">
                  <c:v>2.7857708911759098</c:v>
                </c:pt>
                <c:pt idx="157">
                  <c:v>2.7845068950231799</c:v>
                </c:pt>
                <c:pt idx="158">
                  <c:v>2.78326056081587</c:v>
                </c:pt>
                <c:pt idx="159">
                  <c:v>2.7820311248001</c:v>
                </c:pt>
                <c:pt idx="160">
                  <c:v>2.7808178668901502</c:v>
                </c:pt>
                <c:pt idx="161">
                  <c:v>2.7792938149338999</c:v>
                </c:pt>
                <c:pt idx="162">
                  <c:v>2.7777944549853202</c:v>
                </c:pt>
                <c:pt idx="163">
                  <c:v>2.7763187604703599</c:v>
                </c:pt>
                <c:pt idx="164">
                  <c:v>2.7748657609457399</c:v>
                </c:pt>
                <c:pt idx="165">
                  <c:v>2.7734345383458798</c:v>
                </c:pt>
                <c:pt idx="166">
                  <c:v>2.77202422352536</c:v>
                </c:pt>
                <c:pt idx="167">
                  <c:v>2.7706339930700201</c:v>
                </c:pt>
                <c:pt idx="168">
                  <c:v>2.769263066353</c:v>
                </c:pt>
                <c:pt idx="169">
                  <c:v>2.76791070281398</c:v>
                </c:pt>
                <c:pt idx="170">
                  <c:v>2.7665761994422402</c:v>
                </c:pt>
                <c:pt idx="171">
                  <c:v>2.7652588884460698</c:v>
                </c:pt>
                <c:pt idx="172">
                  <c:v>2.7639581350925901</c:v>
                </c:pt>
                <c:pt idx="173">
                  <c:v>2.7626733357037501</c:v>
                </c:pt>
                <c:pt idx="174">
                  <c:v>2.7614039157955999</c:v>
                </c:pt>
                <c:pt idx="175">
                  <c:v>2.7601493283488598</c:v>
                </c:pt>
                <c:pt idx="176">
                  <c:v>2.75890905220046</c:v>
                </c:pt>
                <c:pt idx="177">
                  <c:v>2.7578202942356</c:v>
                </c:pt>
                <c:pt idx="178">
                  <c:v>2.7567414949584799</c:v>
                </c:pt>
                <c:pt idx="179">
                  <c:v>2.7556723201197899</c:v>
                </c:pt>
                <c:pt idx="180">
                  <c:v>2.7546124505785698</c:v>
                </c:pt>
                <c:pt idx="181">
                  <c:v>2.7535615814648802</c:v>
                </c:pt>
                <c:pt idx="182">
                  <c:v>2.75251942139713</c:v>
                </c:pt>
                <c:pt idx="183">
                  <c:v>2.7514856917501498</c:v>
                </c:pt>
                <c:pt idx="184">
                  <c:v>2.7504601259700299</c:v>
                </c:pt>
                <c:pt idx="185">
                  <c:v>2.7494424689325099</c:v>
                </c:pt>
                <c:pt idx="186">
                  <c:v>2.7484324763415602</c:v>
                </c:pt>
                <c:pt idx="187">
                  <c:v>2.7474299141652798</c:v>
                </c:pt>
                <c:pt idx="188">
                  <c:v>2.7464345581066301</c:v>
                </c:pt>
                <c:pt idx="189">
                  <c:v>2.74544619310621</c:v>
                </c:pt>
                <c:pt idx="190">
                  <c:v>2.7444646128751899</c:v>
                </c:pt>
                <c:pt idx="191">
                  <c:v>2.7434896194560299</c:v>
                </c:pt>
                <c:pt idx="192">
                  <c:v>2.7425210228092198</c:v>
                </c:pt>
                <c:pt idx="193">
                  <c:v>2.7417831044569301</c:v>
                </c:pt>
                <c:pt idx="194">
                  <c:v>2.7410465050161301</c:v>
                </c:pt>
                <c:pt idx="195">
                  <c:v>2.74031119630467</c:v>
                </c:pt>
                <c:pt idx="196">
                  <c:v>2.7395771512067899</c:v>
                </c:pt>
                <c:pt idx="197">
                  <c:v>2.73884434362318</c:v>
                </c:pt>
                <c:pt idx="198">
                  <c:v>2.7381127484236099</c:v>
                </c:pt>
                <c:pt idx="199">
                  <c:v>2.7373823414023501</c:v>
                </c:pt>
                <c:pt idx="200">
                  <c:v>2.7366530992358502</c:v>
                </c:pt>
                <c:pt idx="201">
                  <c:v>2.7359249994428501</c:v>
                </c:pt>
                <c:pt idx="202">
                  <c:v>2.7351980203465498</c:v>
                </c:pt>
                <c:pt idx="203">
                  <c:v>2.73447214103876</c:v>
                </c:pt>
                <c:pt idx="204">
                  <c:v>2.7337473413460298</c:v>
                </c:pt>
                <c:pt idx="205">
                  <c:v>2.7330236017974898</c:v>
                </c:pt>
                <c:pt idx="206">
                  <c:v>2.7323009035943202</c:v>
                </c:pt>
                <c:pt idx="207">
                  <c:v>2.73157922858088</c:v>
                </c:pt>
                <c:pt idx="208">
                  <c:v>2.7308585592172299</c:v>
                </c:pt>
                <c:pt idx="209">
                  <c:v>2.7300455355022102</c:v>
                </c:pt>
                <c:pt idx="210">
                  <c:v>2.7292352061930898</c:v>
                </c:pt>
                <c:pt idx="211">
                  <c:v>2.7284275107401501</c:v>
                </c:pt>
                <c:pt idx="212">
                  <c:v>2.7276223906224399</c:v>
                </c:pt>
                <c:pt idx="213">
                  <c:v>2.7268197892638901</c:v>
                </c:pt>
                <c:pt idx="214">
                  <c:v>2.7260196519534898</c:v>
                </c:pt>
                <c:pt idx="215">
                  <c:v>2.7252219257694499</c:v>
                </c:pt>
                <c:pt idx="216">
                  <c:v>2.7244265595068198</c:v>
                </c:pt>
                <c:pt idx="217">
                  <c:v>2.72363350360878</c:v>
                </c:pt>
                <c:pt idx="218">
                  <c:v>2.7228427101010499</c:v>
                </c:pt>
                <c:pt idx="219">
                  <c:v>2.7220541325294398</c:v>
                </c:pt>
                <c:pt idx="220">
                  <c:v>2.7212677259003102</c:v>
                </c:pt>
                <c:pt idx="221">
                  <c:v>2.7204834466237702</c:v>
                </c:pt>
                <c:pt idx="222">
                  <c:v>2.7197012524595299</c:v>
                </c:pt>
                <c:pt idx="223">
                  <c:v>2.71892110246523</c:v>
                </c:pt>
                <c:pt idx="224">
                  <c:v>2.7181429569470299</c:v>
                </c:pt>
              </c:numCache>
            </c:numRef>
          </c:yVal>
          <c:smooth val="1"/>
        </c:ser>
        <c:dLbls>
          <c:showLegendKey val="0"/>
          <c:showVal val="0"/>
          <c:showCatName val="0"/>
          <c:showSerName val="0"/>
          <c:showPercent val="0"/>
          <c:showBubbleSize val="0"/>
        </c:dLbls>
        <c:axId val="460573136"/>
        <c:axId val="460566080"/>
        <c:extLst>
          <c:ext xmlns:c15="http://schemas.microsoft.com/office/drawing/2012/chart" uri="{02D57815-91ED-43cb-92C2-25804820EDAC}">
            <c15:filteredScatterSeries>
              <c15:ser>
                <c:idx val="5"/>
                <c:order val="0"/>
                <c:tx>
                  <c:strRef>
                    <c:extLst>
                      <c:ext uri="{02D57815-91ED-43cb-92C2-25804820EDAC}">
                        <c15:formulaRef>
                          <c15:sqref>dwtr_interior_secondary!$G$2</c15:sqref>
                        </c15:formulaRef>
                      </c:ext>
                    </c:extLst>
                    <c:strCache>
                      <c:ptCount val="1"/>
                      <c:pt idx="0">
                        <c:v>Channel Width (ft)</c:v>
                      </c:pt>
                    </c:strCache>
                  </c:strRef>
                </c:tx>
                <c:spPr>
                  <a:ln w="19050" cap="rnd">
                    <a:solidFill>
                      <a:schemeClr val="accent6"/>
                    </a:solidFill>
                    <a:round/>
                  </a:ln>
                  <a:effectLst/>
                </c:spPr>
                <c:marker>
                  <c:symbol val="none"/>
                </c:marker>
                <c:xVal>
                  <c:numRef>
                    <c:extLst>
                      <c:ext uri="{02D57815-91ED-43cb-92C2-25804820EDAC}">
                        <c15:formulaRef>
                          <c15:sqref>dwtr_interior_secondary!$A$3:$A$227</c15:sqref>
                        </c15:formulaRef>
                      </c:ext>
                    </c:extLst>
                    <c:numCache>
                      <c:formatCode>General</c:formatCode>
                      <c:ptCount val="2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37.25</c:v>
                      </c:pt>
                      <c:pt idx="130">
                        <c:v>37.5</c:v>
                      </c:pt>
                      <c:pt idx="131">
                        <c:v>37.75</c:v>
                      </c:pt>
                      <c:pt idx="132">
                        <c:v>38</c:v>
                      </c:pt>
                      <c:pt idx="133">
                        <c:v>38.25</c:v>
                      </c:pt>
                      <c:pt idx="134">
                        <c:v>38.5</c:v>
                      </c:pt>
                      <c:pt idx="135">
                        <c:v>38.75</c:v>
                      </c:pt>
                      <c:pt idx="136">
                        <c:v>39</c:v>
                      </c:pt>
                      <c:pt idx="137">
                        <c:v>39.25</c:v>
                      </c:pt>
                      <c:pt idx="138">
                        <c:v>39.5</c:v>
                      </c:pt>
                      <c:pt idx="139">
                        <c:v>39.75</c:v>
                      </c:pt>
                      <c:pt idx="140">
                        <c:v>40</c:v>
                      </c:pt>
                      <c:pt idx="141">
                        <c:v>40.25</c:v>
                      </c:pt>
                      <c:pt idx="142">
                        <c:v>40.5</c:v>
                      </c:pt>
                      <c:pt idx="143">
                        <c:v>40.75</c:v>
                      </c:pt>
                      <c:pt idx="144">
                        <c:v>41</c:v>
                      </c:pt>
                      <c:pt idx="145">
                        <c:v>41.25</c:v>
                      </c:pt>
                      <c:pt idx="146">
                        <c:v>41.5</c:v>
                      </c:pt>
                      <c:pt idx="147">
                        <c:v>41.75</c:v>
                      </c:pt>
                      <c:pt idx="148">
                        <c:v>42</c:v>
                      </c:pt>
                      <c:pt idx="149">
                        <c:v>42.25</c:v>
                      </c:pt>
                      <c:pt idx="150">
                        <c:v>42.5</c:v>
                      </c:pt>
                      <c:pt idx="151">
                        <c:v>42.75</c:v>
                      </c:pt>
                      <c:pt idx="152">
                        <c:v>43</c:v>
                      </c:pt>
                      <c:pt idx="153">
                        <c:v>43.25</c:v>
                      </c:pt>
                      <c:pt idx="154">
                        <c:v>43.5</c:v>
                      </c:pt>
                      <c:pt idx="155">
                        <c:v>43.75</c:v>
                      </c:pt>
                      <c:pt idx="156">
                        <c:v>44</c:v>
                      </c:pt>
                      <c:pt idx="157">
                        <c:v>44.25</c:v>
                      </c:pt>
                      <c:pt idx="158">
                        <c:v>44.5</c:v>
                      </c:pt>
                      <c:pt idx="159">
                        <c:v>44.75</c:v>
                      </c:pt>
                      <c:pt idx="160">
                        <c:v>45</c:v>
                      </c:pt>
                      <c:pt idx="161">
                        <c:v>45.25</c:v>
                      </c:pt>
                      <c:pt idx="162">
                        <c:v>45.5</c:v>
                      </c:pt>
                      <c:pt idx="163">
                        <c:v>45.75</c:v>
                      </c:pt>
                      <c:pt idx="164">
                        <c:v>46</c:v>
                      </c:pt>
                      <c:pt idx="165">
                        <c:v>46.25</c:v>
                      </c:pt>
                      <c:pt idx="166">
                        <c:v>46.5</c:v>
                      </c:pt>
                      <c:pt idx="167">
                        <c:v>46.75</c:v>
                      </c:pt>
                      <c:pt idx="168">
                        <c:v>47</c:v>
                      </c:pt>
                      <c:pt idx="169">
                        <c:v>47.25</c:v>
                      </c:pt>
                      <c:pt idx="170">
                        <c:v>47.5</c:v>
                      </c:pt>
                      <c:pt idx="171">
                        <c:v>47.75</c:v>
                      </c:pt>
                      <c:pt idx="172">
                        <c:v>48</c:v>
                      </c:pt>
                      <c:pt idx="173">
                        <c:v>48.25</c:v>
                      </c:pt>
                      <c:pt idx="174">
                        <c:v>48.5</c:v>
                      </c:pt>
                      <c:pt idx="175">
                        <c:v>48.75</c:v>
                      </c:pt>
                      <c:pt idx="176">
                        <c:v>49</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numCache>
                  </c:numRef>
                </c:xVal>
                <c:yVal>
                  <c:numRef>
                    <c:extLst>
                      <c:ext uri="{02D57815-91ED-43cb-92C2-25804820EDAC}">
                        <c15:formulaRef>
                          <c15:sqref>dwtr_interior_secondary!$G$3:$G$227</c15:sqref>
                        </c15:formulaRef>
                      </c:ext>
                    </c:extLst>
                    <c:numCache>
                      <c:formatCode>General</c:formatCode>
                      <c:ptCount val="22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1.00125</c:v>
                      </c:pt>
                      <c:pt idx="18">
                        <c:v>1.0024999999999999</c:v>
                      </c:pt>
                      <c:pt idx="19">
                        <c:v>1.0037499999999999</c:v>
                      </c:pt>
                      <c:pt idx="20">
                        <c:v>1.0049999999999999</c:v>
                      </c:pt>
                      <c:pt idx="21">
                        <c:v>1.0062500000000001</c:v>
                      </c:pt>
                      <c:pt idx="22">
                        <c:v>1.0075000000000001</c:v>
                      </c:pt>
                      <c:pt idx="23">
                        <c:v>1.00875</c:v>
                      </c:pt>
                      <c:pt idx="24">
                        <c:v>1.01</c:v>
                      </c:pt>
                      <c:pt idx="25">
                        <c:v>1.0125</c:v>
                      </c:pt>
                      <c:pt idx="26">
                        <c:v>1.0149999999999999</c:v>
                      </c:pt>
                      <c:pt idx="27">
                        <c:v>1.0175000000000001</c:v>
                      </c:pt>
                      <c:pt idx="28">
                        <c:v>1.02</c:v>
                      </c:pt>
                      <c:pt idx="29">
                        <c:v>1.0225</c:v>
                      </c:pt>
                      <c:pt idx="30">
                        <c:v>1.0249999999999999</c:v>
                      </c:pt>
                      <c:pt idx="31">
                        <c:v>1.0275000000000001</c:v>
                      </c:pt>
                      <c:pt idx="32">
                        <c:v>1.03</c:v>
                      </c:pt>
                      <c:pt idx="33">
                        <c:v>1.0337499999999999</c:v>
                      </c:pt>
                      <c:pt idx="34">
                        <c:v>1.0375000000000001</c:v>
                      </c:pt>
                      <c:pt idx="35">
                        <c:v>1.04125</c:v>
                      </c:pt>
                      <c:pt idx="36">
                        <c:v>1.0449999999999999</c:v>
                      </c:pt>
                      <c:pt idx="37">
                        <c:v>1.0487500000000001</c:v>
                      </c:pt>
                      <c:pt idx="38">
                        <c:v>1.0525</c:v>
                      </c:pt>
                      <c:pt idx="39">
                        <c:v>1.0562499999999999</c:v>
                      </c:pt>
                      <c:pt idx="40">
                        <c:v>1.06</c:v>
                      </c:pt>
                      <c:pt idx="41">
                        <c:v>1.0662499999999999</c:v>
                      </c:pt>
                      <c:pt idx="42">
                        <c:v>1.0725</c:v>
                      </c:pt>
                      <c:pt idx="43">
                        <c:v>1.0787500000000001</c:v>
                      </c:pt>
                      <c:pt idx="44">
                        <c:v>1.085</c:v>
                      </c:pt>
                      <c:pt idx="45">
                        <c:v>1.0912500000000001</c:v>
                      </c:pt>
                      <c:pt idx="46">
                        <c:v>1.0974999999999999</c:v>
                      </c:pt>
                      <c:pt idx="47">
                        <c:v>1.10375</c:v>
                      </c:pt>
                      <c:pt idx="48">
                        <c:v>1.1100000000000001</c:v>
                      </c:pt>
                      <c:pt idx="49">
                        <c:v>1.1187499999999999</c:v>
                      </c:pt>
                      <c:pt idx="50">
                        <c:v>1.1274999999999999</c:v>
                      </c:pt>
                      <c:pt idx="51">
                        <c:v>1.13625</c:v>
                      </c:pt>
                      <c:pt idx="52">
                        <c:v>1.145</c:v>
                      </c:pt>
                      <c:pt idx="53">
                        <c:v>1.1537500000000001</c:v>
                      </c:pt>
                      <c:pt idx="54">
                        <c:v>1.1625000000000001</c:v>
                      </c:pt>
                      <c:pt idx="55">
                        <c:v>1.1712499999999999</c:v>
                      </c:pt>
                      <c:pt idx="56">
                        <c:v>1.18</c:v>
                      </c:pt>
                      <c:pt idx="57">
                        <c:v>1.1912499999999999</c:v>
                      </c:pt>
                      <c:pt idx="58">
                        <c:v>1.2024999999999999</c:v>
                      </c:pt>
                      <c:pt idx="59">
                        <c:v>1.2137500000000001</c:v>
                      </c:pt>
                      <c:pt idx="60">
                        <c:v>1.2250000000000001</c:v>
                      </c:pt>
                      <c:pt idx="61">
                        <c:v>1.2362500000000001</c:v>
                      </c:pt>
                      <c:pt idx="62">
                        <c:v>1.2475000000000001</c:v>
                      </c:pt>
                      <c:pt idx="63">
                        <c:v>1.25875</c:v>
                      </c:pt>
                      <c:pt idx="64">
                        <c:v>1.27</c:v>
                      </c:pt>
                      <c:pt idx="65">
                        <c:v>1.2837499999999999</c:v>
                      </c:pt>
                      <c:pt idx="66">
                        <c:v>1.2975000000000001</c:v>
                      </c:pt>
                      <c:pt idx="67">
                        <c:v>1.31125</c:v>
                      </c:pt>
                      <c:pt idx="68">
                        <c:v>1.325</c:v>
                      </c:pt>
                      <c:pt idx="69">
                        <c:v>1.3387500000000001</c:v>
                      </c:pt>
                      <c:pt idx="70">
                        <c:v>1.3525</c:v>
                      </c:pt>
                      <c:pt idx="71">
                        <c:v>1.36625</c:v>
                      </c:pt>
                      <c:pt idx="72">
                        <c:v>1.38</c:v>
                      </c:pt>
                      <c:pt idx="73">
                        <c:v>1.39625</c:v>
                      </c:pt>
                      <c:pt idx="74">
                        <c:v>1.4125000000000001</c:v>
                      </c:pt>
                      <c:pt idx="75">
                        <c:v>1.42875</c:v>
                      </c:pt>
                      <c:pt idx="76">
                        <c:v>1.4450000000000001</c:v>
                      </c:pt>
                      <c:pt idx="77">
                        <c:v>1.4612499999999999</c:v>
                      </c:pt>
                      <c:pt idx="78">
                        <c:v>1.4775</c:v>
                      </c:pt>
                      <c:pt idx="79">
                        <c:v>1.4937499999999999</c:v>
                      </c:pt>
                      <c:pt idx="80">
                        <c:v>1.51</c:v>
                      </c:pt>
                      <c:pt idx="81">
                        <c:v>1.53125</c:v>
                      </c:pt>
                      <c:pt idx="82">
                        <c:v>1.5525</c:v>
                      </c:pt>
                      <c:pt idx="83">
                        <c:v>1.57375</c:v>
                      </c:pt>
                      <c:pt idx="84">
                        <c:v>1.595</c:v>
                      </c:pt>
                      <c:pt idx="85">
                        <c:v>1.61625</c:v>
                      </c:pt>
                      <c:pt idx="86">
                        <c:v>1.6375</c:v>
                      </c:pt>
                      <c:pt idx="87">
                        <c:v>1.6587499999999999</c:v>
                      </c:pt>
                      <c:pt idx="88">
                        <c:v>1.68</c:v>
                      </c:pt>
                      <c:pt idx="89">
                        <c:v>1.70625</c:v>
                      </c:pt>
                      <c:pt idx="90">
                        <c:v>1.7324999999999999</c:v>
                      </c:pt>
                      <c:pt idx="91">
                        <c:v>1.75875</c:v>
                      </c:pt>
                      <c:pt idx="92">
                        <c:v>1.7849999999999999</c:v>
                      </c:pt>
                      <c:pt idx="93">
                        <c:v>1.81125</c:v>
                      </c:pt>
                      <c:pt idx="94">
                        <c:v>1.8374999999999999</c:v>
                      </c:pt>
                      <c:pt idx="95">
                        <c:v>1.86375</c:v>
                      </c:pt>
                      <c:pt idx="96">
                        <c:v>1.89</c:v>
                      </c:pt>
                      <c:pt idx="97">
                        <c:v>1.92875</c:v>
                      </c:pt>
                      <c:pt idx="98">
                        <c:v>1.9675</c:v>
                      </c:pt>
                      <c:pt idx="99">
                        <c:v>2.0062500000000001</c:v>
                      </c:pt>
                      <c:pt idx="100">
                        <c:v>2.0449999999999999</c:v>
                      </c:pt>
                      <c:pt idx="101">
                        <c:v>2.0837500000000002</c:v>
                      </c:pt>
                      <c:pt idx="102">
                        <c:v>2.1225000000000001</c:v>
                      </c:pt>
                      <c:pt idx="103">
                        <c:v>2.1612499999999999</c:v>
                      </c:pt>
                      <c:pt idx="104">
                        <c:v>2.2000000000000002</c:v>
                      </c:pt>
                      <c:pt idx="105">
                        <c:v>2.2374999999999998</c:v>
                      </c:pt>
                      <c:pt idx="106">
                        <c:v>2.2749999999999999</c:v>
                      </c:pt>
                      <c:pt idx="107">
                        <c:v>2.3125</c:v>
                      </c:pt>
                      <c:pt idx="108">
                        <c:v>2.35</c:v>
                      </c:pt>
                      <c:pt idx="109">
                        <c:v>2.3875000000000002</c:v>
                      </c:pt>
                      <c:pt idx="110">
                        <c:v>2.4249999999999998</c:v>
                      </c:pt>
                      <c:pt idx="111">
                        <c:v>2.4624999999999999</c:v>
                      </c:pt>
                      <c:pt idx="112">
                        <c:v>2.5</c:v>
                      </c:pt>
                      <c:pt idx="113">
                        <c:v>2.5375000000000001</c:v>
                      </c:pt>
                      <c:pt idx="114">
                        <c:v>2.5750000000000002</c:v>
                      </c:pt>
                      <c:pt idx="115">
                        <c:v>2.6124999999999998</c:v>
                      </c:pt>
                      <c:pt idx="116">
                        <c:v>2.65</c:v>
                      </c:pt>
                      <c:pt idx="117">
                        <c:v>2.6875</c:v>
                      </c:pt>
                      <c:pt idx="118">
                        <c:v>2.7250000000000001</c:v>
                      </c:pt>
                      <c:pt idx="119">
                        <c:v>2.7625000000000002</c:v>
                      </c:pt>
                      <c:pt idx="120">
                        <c:v>2.8</c:v>
                      </c:pt>
                      <c:pt idx="121">
                        <c:v>2.8250000000000002</c:v>
                      </c:pt>
                      <c:pt idx="122">
                        <c:v>2.85</c:v>
                      </c:pt>
                      <c:pt idx="123">
                        <c:v>2.875</c:v>
                      </c:pt>
                      <c:pt idx="124">
                        <c:v>2.9</c:v>
                      </c:pt>
                      <c:pt idx="125">
                        <c:v>2.9249999999999998</c:v>
                      </c:pt>
                      <c:pt idx="126">
                        <c:v>2.95</c:v>
                      </c:pt>
                      <c:pt idx="127">
                        <c:v>2.9750000000000001</c:v>
                      </c:pt>
                      <c:pt idx="128">
                        <c:v>3</c:v>
                      </c:pt>
                      <c:pt idx="129">
                        <c:v>3.0731250000000001</c:v>
                      </c:pt>
                      <c:pt idx="130">
                        <c:v>3.1462500000000002</c:v>
                      </c:pt>
                      <c:pt idx="131">
                        <c:v>3.2193749999999999</c:v>
                      </c:pt>
                      <c:pt idx="132">
                        <c:v>3.2925</c:v>
                      </c:pt>
                      <c:pt idx="133">
                        <c:v>3.3656250000000001</c:v>
                      </c:pt>
                      <c:pt idx="134">
                        <c:v>3.4387500000000002</c:v>
                      </c:pt>
                      <c:pt idx="135">
                        <c:v>3.5118749999999999</c:v>
                      </c:pt>
                      <c:pt idx="136">
                        <c:v>3.585</c:v>
                      </c:pt>
                      <c:pt idx="137">
                        <c:v>3.6581250000000001</c:v>
                      </c:pt>
                      <c:pt idx="138">
                        <c:v>3.7312500000000002</c:v>
                      </c:pt>
                      <c:pt idx="139">
                        <c:v>3.8043749999999998</c:v>
                      </c:pt>
                      <c:pt idx="140">
                        <c:v>3.8774999999999999</c:v>
                      </c:pt>
                      <c:pt idx="141">
                        <c:v>3.9506250000000001</c:v>
                      </c:pt>
                      <c:pt idx="142">
                        <c:v>4.0237499999999997</c:v>
                      </c:pt>
                      <c:pt idx="143">
                        <c:v>4.0968749999999998</c:v>
                      </c:pt>
                      <c:pt idx="144">
                        <c:v>4.17</c:v>
                      </c:pt>
                      <c:pt idx="145">
                        <c:v>4.2424999999999997</c:v>
                      </c:pt>
                      <c:pt idx="146">
                        <c:v>4.3150000000000004</c:v>
                      </c:pt>
                      <c:pt idx="147">
                        <c:v>4.3875000000000002</c:v>
                      </c:pt>
                      <c:pt idx="148">
                        <c:v>4.46</c:v>
                      </c:pt>
                      <c:pt idx="149">
                        <c:v>4.5324999999999998</c:v>
                      </c:pt>
                      <c:pt idx="150">
                        <c:v>4.6050000000000004</c:v>
                      </c:pt>
                      <c:pt idx="151">
                        <c:v>4.6775000000000002</c:v>
                      </c:pt>
                      <c:pt idx="152">
                        <c:v>4.75</c:v>
                      </c:pt>
                      <c:pt idx="153">
                        <c:v>4.8224999999999998</c:v>
                      </c:pt>
                      <c:pt idx="154">
                        <c:v>4.8949999999999996</c:v>
                      </c:pt>
                      <c:pt idx="155">
                        <c:v>4.9675000000000002</c:v>
                      </c:pt>
                      <c:pt idx="156">
                        <c:v>5.04</c:v>
                      </c:pt>
                      <c:pt idx="157">
                        <c:v>5.1124999999999998</c:v>
                      </c:pt>
                      <c:pt idx="158">
                        <c:v>5.1849999999999996</c:v>
                      </c:pt>
                      <c:pt idx="159">
                        <c:v>5.2575000000000003</c:v>
                      </c:pt>
                      <c:pt idx="160">
                        <c:v>5.33</c:v>
                      </c:pt>
                      <c:pt idx="161">
                        <c:v>5.4031250000000002</c:v>
                      </c:pt>
                      <c:pt idx="162">
                        <c:v>5.4762500000000003</c:v>
                      </c:pt>
                      <c:pt idx="163">
                        <c:v>5.5493750000000004</c:v>
                      </c:pt>
                      <c:pt idx="164">
                        <c:v>5.6224999999999996</c:v>
                      </c:pt>
                      <c:pt idx="165">
                        <c:v>5.6956249999999997</c:v>
                      </c:pt>
                      <c:pt idx="166">
                        <c:v>5.7687499999999998</c:v>
                      </c:pt>
                      <c:pt idx="167">
                        <c:v>5.8418749999999999</c:v>
                      </c:pt>
                      <c:pt idx="168">
                        <c:v>5.915</c:v>
                      </c:pt>
                      <c:pt idx="169">
                        <c:v>5.9881250000000001</c:v>
                      </c:pt>
                      <c:pt idx="170">
                        <c:v>6.0612500000000002</c:v>
                      </c:pt>
                      <c:pt idx="171">
                        <c:v>6.1343750000000004</c:v>
                      </c:pt>
                      <c:pt idx="172">
                        <c:v>6.2074999999999996</c:v>
                      </c:pt>
                      <c:pt idx="173">
                        <c:v>6.2806249999999997</c:v>
                      </c:pt>
                      <c:pt idx="174">
                        <c:v>6.3537499999999998</c:v>
                      </c:pt>
                      <c:pt idx="175">
                        <c:v>6.4268749999999999</c:v>
                      </c:pt>
                      <c:pt idx="176">
                        <c:v>6.5</c:v>
                      </c:pt>
                      <c:pt idx="177">
                        <c:v>6.5731250000000001</c:v>
                      </c:pt>
                      <c:pt idx="178">
                        <c:v>6.6462500000000002</c:v>
                      </c:pt>
                      <c:pt idx="179">
                        <c:v>6.7193750000000003</c:v>
                      </c:pt>
                      <c:pt idx="180">
                        <c:v>6.7925000000000004</c:v>
                      </c:pt>
                      <c:pt idx="181">
                        <c:v>6.8656249999999996</c:v>
                      </c:pt>
                      <c:pt idx="182">
                        <c:v>6.9387499999999998</c:v>
                      </c:pt>
                      <c:pt idx="183">
                        <c:v>7.0118749999999999</c:v>
                      </c:pt>
                      <c:pt idx="184">
                        <c:v>7.085</c:v>
                      </c:pt>
                      <c:pt idx="185">
                        <c:v>7.1581250000000001</c:v>
                      </c:pt>
                      <c:pt idx="186">
                        <c:v>7.2312500000000002</c:v>
                      </c:pt>
                      <c:pt idx="187">
                        <c:v>7.3043750000000003</c:v>
                      </c:pt>
                      <c:pt idx="188">
                        <c:v>7.3775000000000004</c:v>
                      </c:pt>
                      <c:pt idx="189">
                        <c:v>7.4506250000000103</c:v>
                      </c:pt>
                      <c:pt idx="190">
                        <c:v>7.5237500000000104</c:v>
                      </c:pt>
                      <c:pt idx="191">
                        <c:v>7.5968750000000096</c:v>
                      </c:pt>
                      <c:pt idx="192">
                        <c:v>7.6700000000000097</c:v>
                      </c:pt>
                      <c:pt idx="193">
                        <c:v>7.7424999999999997</c:v>
                      </c:pt>
                      <c:pt idx="194">
                        <c:v>7.8150000000000004</c:v>
                      </c:pt>
                      <c:pt idx="195">
                        <c:v>7.8875000000000002</c:v>
                      </c:pt>
                      <c:pt idx="196">
                        <c:v>7.96</c:v>
                      </c:pt>
                      <c:pt idx="197">
                        <c:v>8.0325000000000006</c:v>
                      </c:pt>
                      <c:pt idx="198">
                        <c:v>8.1050000000000004</c:v>
                      </c:pt>
                      <c:pt idx="199">
                        <c:v>8.1775000000000002</c:v>
                      </c:pt>
                      <c:pt idx="200">
                        <c:v>8.2500000000000107</c:v>
                      </c:pt>
                      <c:pt idx="201">
                        <c:v>8.3225000000000104</c:v>
                      </c:pt>
                      <c:pt idx="202">
                        <c:v>8.3949999999999996</c:v>
                      </c:pt>
                      <c:pt idx="203">
                        <c:v>8.46750000000001</c:v>
                      </c:pt>
                      <c:pt idx="204">
                        <c:v>8.5400000000000098</c:v>
                      </c:pt>
                      <c:pt idx="205">
                        <c:v>8.6125000000000096</c:v>
                      </c:pt>
                      <c:pt idx="206">
                        <c:v>8.6850000000000094</c:v>
                      </c:pt>
                      <c:pt idx="207">
                        <c:v>8.7575000000000092</c:v>
                      </c:pt>
                      <c:pt idx="208">
                        <c:v>8.8300000000000107</c:v>
                      </c:pt>
                      <c:pt idx="209">
                        <c:v>8.9031249999999993</c:v>
                      </c:pt>
                      <c:pt idx="210">
                        <c:v>8.9762500000000003</c:v>
                      </c:pt>
                      <c:pt idx="211">
                        <c:v>9.0493749999999995</c:v>
                      </c:pt>
                      <c:pt idx="212">
                        <c:v>9.1225000000000005</c:v>
                      </c:pt>
                      <c:pt idx="213">
                        <c:v>9.1956249999999997</c:v>
                      </c:pt>
                      <c:pt idx="214">
                        <c:v>9.2687500000000007</c:v>
                      </c:pt>
                      <c:pt idx="215">
                        <c:v>9.3418749999999999</c:v>
                      </c:pt>
                      <c:pt idx="216">
                        <c:v>9.4149999999999991</c:v>
                      </c:pt>
                      <c:pt idx="217">
                        <c:v>9.4881250000000108</c:v>
                      </c:pt>
                      <c:pt idx="218">
                        <c:v>9.5612499999999994</c:v>
                      </c:pt>
                      <c:pt idx="219">
                        <c:v>9.6343750000000092</c:v>
                      </c:pt>
                      <c:pt idx="220">
                        <c:v>9.7075000000000102</c:v>
                      </c:pt>
                      <c:pt idx="221">
                        <c:v>9.7806250000000095</c:v>
                      </c:pt>
                      <c:pt idx="222">
                        <c:v>9.8537500000000104</c:v>
                      </c:pt>
                      <c:pt idx="223">
                        <c:v>9.9268750000000097</c:v>
                      </c:pt>
                      <c:pt idx="224">
                        <c:v>10</c:v>
                      </c:pt>
                    </c:numCache>
                  </c:numRef>
                </c:yVal>
                <c:smooth val="1"/>
              </c15:ser>
            </c15:filteredScatterSeries>
            <c15:filteredScatterSeries>
              <c15:ser>
                <c:idx val="4"/>
                <c:order val="1"/>
                <c:tx>
                  <c:strRef>
                    <c:extLst xmlns:c15="http://schemas.microsoft.com/office/drawing/2012/chart">
                      <c:ext xmlns:c15="http://schemas.microsoft.com/office/drawing/2012/chart" uri="{02D57815-91ED-43cb-92C2-25804820EDAC}">
                        <c15:formulaRef>
                          <c15:sqref>dwtr_interior_secondary!$F$2</c15:sqref>
                        </c15:formulaRef>
                      </c:ext>
                    </c:extLst>
                    <c:strCache>
                      <c:ptCount val="1"/>
                      <c:pt idx="0">
                        <c:v>Floor Elev. (ft)</c:v>
                      </c:pt>
                    </c:strCache>
                  </c:strRef>
                </c:tx>
                <c:spPr>
                  <a:ln w="19050" cap="rnd">
                    <a:solidFill>
                      <a:schemeClr val="accent5"/>
                    </a:solidFill>
                    <a:round/>
                  </a:ln>
                  <a:effectLst/>
                </c:spPr>
                <c:marker>
                  <c:symbol val="none"/>
                </c:marker>
                <c:xVal>
                  <c:numRef>
                    <c:extLst xmlns:c15="http://schemas.microsoft.com/office/drawing/2012/chart">
                      <c:ext xmlns:c15="http://schemas.microsoft.com/office/drawing/2012/chart" uri="{02D57815-91ED-43cb-92C2-25804820EDAC}">
                        <c15:formulaRef>
                          <c15:sqref>dwtr_interior_secondary!$A$3:$A$227</c15:sqref>
                        </c15:formulaRef>
                      </c:ext>
                    </c:extLst>
                    <c:numCache>
                      <c:formatCode>General</c:formatCode>
                      <c:ptCount val="2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37.25</c:v>
                      </c:pt>
                      <c:pt idx="130">
                        <c:v>37.5</c:v>
                      </c:pt>
                      <c:pt idx="131">
                        <c:v>37.75</c:v>
                      </c:pt>
                      <c:pt idx="132">
                        <c:v>38</c:v>
                      </c:pt>
                      <c:pt idx="133">
                        <c:v>38.25</c:v>
                      </c:pt>
                      <c:pt idx="134">
                        <c:v>38.5</c:v>
                      </c:pt>
                      <c:pt idx="135">
                        <c:v>38.75</c:v>
                      </c:pt>
                      <c:pt idx="136">
                        <c:v>39</c:v>
                      </c:pt>
                      <c:pt idx="137">
                        <c:v>39.25</c:v>
                      </c:pt>
                      <c:pt idx="138">
                        <c:v>39.5</c:v>
                      </c:pt>
                      <c:pt idx="139">
                        <c:v>39.75</c:v>
                      </c:pt>
                      <c:pt idx="140">
                        <c:v>40</c:v>
                      </c:pt>
                      <c:pt idx="141">
                        <c:v>40.25</c:v>
                      </c:pt>
                      <c:pt idx="142">
                        <c:v>40.5</c:v>
                      </c:pt>
                      <c:pt idx="143">
                        <c:v>40.75</c:v>
                      </c:pt>
                      <c:pt idx="144">
                        <c:v>41</c:v>
                      </c:pt>
                      <c:pt idx="145">
                        <c:v>41.25</c:v>
                      </c:pt>
                      <c:pt idx="146">
                        <c:v>41.5</c:v>
                      </c:pt>
                      <c:pt idx="147">
                        <c:v>41.75</c:v>
                      </c:pt>
                      <c:pt idx="148">
                        <c:v>42</c:v>
                      </c:pt>
                      <c:pt idx="149">
                        <c:v>42.25</c:v>
                      </c:pt>
                      <c:pt idx="150">
                        <c:v>42.5</c:v>
                      </c:pt>
                      <c:pt idx="151">
                        <c:v>42.75</c:v>
                      </c:pt>
                      <c:pt idx="152">
                        <c:v>43</c:v>
                      </c:pt>
                      <c:pt idx="153">
                        <c:v>43.25</c:v>
                      </c:pt>
                      <c:pt idx="154">
                        <c:v>43.5</c:v>
                      </c:pt>
                      <c:pt idx="155">
                        <c:v>43.75</c:v>
                      </c:pt>
                      <c:pt idx="156">
                        <c:v>44</c:v>
                      </c:pt>
                      <c:pt idx="157">
                        <c:v>44.25</c:v>
                      </c:pt>
                      <c:pt idx="158">
                        <c:v>44.5</c:v>
                      </c:pt>
                      <c:pt idx="159">
                        <c:v>44.75</c:v>
                      </c:pt>
                      <c:pt idx="160">
                        <c:v>45</c:v>
                      </c:pt>
                      <c:pt idx="161">
                        <c:v>45.25</c:v>
                      </c:pt>
                      <c:pt idx="162">
                        <c:v>45.5</c:v>
                      </c:pt>
                      <c:pt idx="163">
                        <c:v>45.75</c:v>
                      </c:pt>
                      <c:pt idx="164">
                        <c:v>46</c:v>
                      </c:pt>
                      <c:pt idx="165">
                        <c:v>46.25</c:v>
                      </c:pt>
                      <c:pt idx="166">
                        <c:v>46.5</c:v>
                      </c:pt>
                      <c:pt idx="167">
                        <c:v>46.75</c:v>
                      </c:pt>
                      <c:pt idx="168">
                        <c:v>47</c:v>
                      </c:pt>
                      <c:pt idx="169">
                        <c:v>47.25</c:v>
                      </c:pt>
                      <c:pt idx="170">
                        <c:v>47.5</c:v>
                      </c:pt>
                      <c:pt idx="171">
                        <c:v>47.75</c:v>
                      </c:pt>
                      <c:pt idx="172">
                        <c:v>48</c:v>
                      </c:pt>
                      <c:pt idx="173">
                        <c:v>48.25</c:v>
                      </c:pt>
                      <c:pt idx="174">
                        <c:v>48.5</c:v>
                      </c:pt>
                      <c:pt idx="175">
                        <c:v>48.75</c:v>
                      </c:pt>
                      <c:pt idx="176">
                        <c:v>49</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numCache>
                  </c:numRef>
                </c:xVal>
                <c:yVal>
                  <c:numRef>
                    <c:extLst xmlns:c15="http://schemas.microsoft.com/office/drawing/2012/chart">
                      <c:ext xmlns:c15="http://schemas.microsoft.com/office/drawing/2012/chart" uri="{02D57815-91ED-43cb-92C2-25804820EDAC}">
                        <c15:formulaRef>
                          <c15:sqref>dwtr_interior_secondary!$F$3:$F$227</c15:sqref>
                        </c15:formulaRef>
                      </c:ext>
                    </c:extLst>
                    <c:numCache>
                      <c:formatCode>General</c:formatCode>
                      <c:ptCount val="225"/>
                      <c:pt idx="0">
                        <c:v>14.344999999999999</c:v>
                      </c:pt>
                      <c:pt idx="1">
                        <c:v>14.276249999999997</c:v>
                      </c:pt>
                      <c:pt idx="2">
                        <c:v>14.2075</c:v>
                      </c:pt>
                      <c:pt idx="3">
                        <c:v>14.138749999999998</c:v>
                      </c:pt>
                      <c:pt idx="4">
                        <c:v>14.069999999999997</c:v>
                      </c:pt>
                      <c:pt idx="5">
                        <c:v>14.001249999999999</c:v>
                      </c:pt>
                      <c:pt idx="6">
                        <c:v>13.932499999999997</c:v>
                      </c:pt>
                      <c:pt idx="7">
                        <c:v>13.86375</c:v>
                      </c:pt>
                      <c:pt idx="8">
                        <c:v>13.794999999999998</c:v>
                      </c:pt>
                      <c:pt idx="9">
                        <c:v>13.751249999999999</c:v>
                      </c:pt>
                      <c:pt idx="10">
                        <c:v>13.7075</c:v>
                      </c:pt>
                      <c:pt idx="11">
                        <c:v>13.663749999999997</c:v>
                      </c:pt>
                      <c:pt idx="12">
                        <c:v>13.619999999999997</c:v>
                      </c:pt>
                      <c:pt idx="13">
                        <c:v>13.576249999999998</c:v>
                      </c:pt>
                      <c:pt idx="14">
                        <c:v>13.532499999999999</c:v>
                      </c:pt>
                      <c:pt idx="15">
                        <c:v>13.48875</c:v>
                      </c:pt>
                      <c:pt idx="16">
                        <c:v>13.444999999999997</c:v>
                      </c:pt>
                      <c:pt idx="17">
                        <c:v>13.438749999999999</c:v>
                      </c:pt>
                      <c:pt idx="18">
                        <c:v>13.432499999999997</c:v>
                      </c:pt>
                      <c:pt idx="19">
                        <c:v>13.42625</c:v>
                      </c:pt>
                      <c:pt idx="20">
                        <c:v>13.419999999999998</c:v>
                      </c:pt>
                      <c:pt idx="21">
                        <c:v>13.413749999999997</c:v>
                      </c:pt>
                      <c:pt idx="22">
                        <c:v>13.407499999999999</c:v>
                      </c:pt>
                      <c:pt idx="23">
                        <c:v>13.401249999999997</c:v>
                      </c:pt>
                      <c:pt idx="24">
                        <c:v>13.395</c:v>
                      </c:pt>
                      <c:pt idx="25">
                        <c:v>13.382499999999997</c:v>
                      </c:pt>
                      <c:pt idx="26">
                        <c:v>13.369999999999997</c:v>
                      </c:pt>
                      <c:pt idx="27">
                        <c:v>13.357499999999998</c:v>
                      </c:pt>
                      <c:pt idx="28">
                        <c:v>13.344999999999999</c:v>
                      </c:pt>
                      <c:pt idx="29">
                        <c:v>13.3325</c:v>
                      </c:pt>
                      <c:pt idx="30">
                        <c:v>13.319999999999997</c:v>
                      </c:pt>
                      <c:pt idx="31">
                        <c:v>13.307499999999997</c:v>
                      </c:pt>
                      <c:pt idx="32">
                        <c:v>13.294999999999998</c:v>
                      </c:pt>
                      <c:pt idx="33">
                        <c:v>13.27</c:v>
                      </c:pt>
                      <c:pt idx="34">
                        <c:v>13.244999999999997</c:v>
                      </c:pt>
                      <c:pt idx="35">
                        <c:v>13.219999999999999</c:v>
                      </c:pt>
                      <c:pt idx="36">
                        <c:v>13.194999999999997</c:v>
                      </c:pt>
                      <c:pt idx="37">
                        <c:v>13.169999999999998</c:v>
                      </c:pt>
                      <c:pt idx="38">
                        <c:v>13.145</c:v>
                      </c:pt>
                      <c:pt idx="39">
                        <c:v>13.119999999999997</c:v>
                      </c:pt>
                      <c:pt idx="40">
                        <c:v>13.094999999999999</c:v>
                      </c:pt>
                      <c:pt idx="41">
                        <c:v>13.05125</c:v>
                      </c:pt>
                      <c:pt idx="42">
                        <c:v>13.007499999999997</c:v>
                      </c:pt>
                      <c:pt idx="43">
                        <c:v>12.963749999999997</c:v>
                      </c:pt>
                      <c:pt idx="44">
                        <c:v>12.919999999999998</c:v>
                      </c:pt>
                      <c:pt idx="45">
                        <c:v>12.876249999999999</c:v>
                      </c:pt>
                      <c:pt idx="46">
                        <c:v>12.8325</c:v>
                      </c:pt>
                      <c:pt idx="47">
                        <c:v>12.788749999999997</c:v>
                      </c:pt>
                      <c:pt idx="48">
                        <c:v>12.744999999999997</c:v>
                      </c:pt>
                      <c:pt idx="49">
                        <c:v>12.688749999999999</c:v>
                      </c:pt>
                      <c:pt idx="50">
                        <c:v>12.632499999999997</c:v>
                      </c:pt>
                      <c:pt idx="51">
                        <c:v>12.576249999999998</c:v>
                      </c:pt>
                      <c:pt idx="52">
                        <c:v>12.52</c:v>
                      </c:pt>
                      <c:pt idx="53">
                        <c:v>12.463749999999997</c:v>
                      </c:pt>
                      <c:pt idx="54">
                        <c:v>12.407499999999999</c:v>
                      </c:pt>
                      <c:pt idx="55">
                        <c:v>12.351249999999997</c:v>
                      </c:pt>
                      <c:pt idx="56">
                        <c:v>12.294999999999998</c:v>
                      </c:pt>
                      <c:pt idx="57">
                        <c:v>12.219999999999999</c:v>
                      </c:pt>
                      <c:pt idx="58">
                        <c:v>12.145</c:v>
                      </c:pt>
                      <c:pt idx="59">
                        <c:v>12.069999999999997</c:v>
                      </c:pt>
                      <c:pt idx="60">
                        <c:v>11.994999999999997</c:v>
                      </c:pt>
                      <c:pt idx="61">
                        <c:v>11.919999999999998</c:v>
                      </c:pt>
                      <c:pt idx="62">
                        <c:v>11.844999999999999</c:v>
                      </c:pt>
                      <c:pt idx="63">
                        <c:v>11.77</c:v>
                      </c:pt>
                      <c:pt idx="64">
                        <c:v>11.694999999999997</c:v>
                      </c:pt>
                      <c:pt idx="65">
                        <c:v>11.601249999999997</c:v>
                      </c:pt>
                      <c:pt idx="66">
                        <c:v>11.507499999999997</c:v>
                      </c:pt>
                      <c:pt idx="67">
                        <c:v>11.413749999999997</c:v>
                      </c:pt>
                      <c:pt idx="68">
                        <c:v>11.319999999999997</c:v>
                      </c:pt>
                      <c:pt idx="69">
                        <c:v>11.226249999999997</c:v>
                      </c:pt>
                      <c:pt idx="70">
                        <c:v>11.132499999999997</c:v>
                      </c:pt>
                      <c:pt idx="71">
                        <c:v>11.038749999999997</c:v>
                      </c:pt>
                      <c:pt idx="72">
                        <c:v>10.944999999999997</c:v>
                      </c:pt>
                      <c:pt idx="73">
                        <c:v>10.826249999999998</c:v>
                      </c:pt>
                      <c:pt idx="74">
                        <c:v>10.7075</c:v>
                      </c:pt>
                      <c:pt idx="75">
                        <c:v>10.588749999999997</c:v>
                      </c:pt>
                      <c:pt idx="76">
                        <c:v>10.469999999999999</c:v>
                      </c:pt>
                      <c:pt idx="77">
                        <c:v>10.351249999999997</c:v>
                      </c:pt>
                      <c:pt idx="78">
                        <c:v>10.232499999999998</c:v>
                      </c:pt>
                      <c:pt idx="79">
                        <c:v>10.11375</c:v>
                      </c:pt>
                      <c:pt idx="80">
                        <c:v>9.9949999999999974</c:v>
                      </c:pt>
                      <c:pt idx="81">
                        <c:v>9.8699999999999974</c:v>
                      </c:pt>
                      <c:pt idx="82">
                        <c:v>9.7449999999999974</c:v>
                      </c:pt>
                      <c:pt idx="83">
                        <c:v>9.6199999999999974</c:v>
                      </c:pt>
                      <c:pt idx="84">
                        <c:v>9.4949999999999974</c:v>
                      </c:pt>
                      <c:pt idx="85">
                        <c:v>9.3699999999999974</c:v>
                      </c:pt>
                      <c:pt idx="86">
                        <c:v>9.2449999999999974</c:v>
                      </c:pt>
                      <c:pt idx="87">
                        <c:v>9.1199999999999974</c:v>
                      </c:pt>
                      <c:pt idx="88">
                        <c:v>8.9949999999999974</c:v>
                      </c:pt>
                      <c:pt idx="89">
                        <c:v>8.8074999999999974</c:v>
                      </c:pt>
                      <c:pt idx="90">
                        <c:v>8.6199999999999974</c:v>
                      </c:pt>
                      <c:pt idx="91">
                        <c:v>8.4324999999999974</c:v>
                      </c:pt>
                      <c:pt idx="92">
                        <c:v>8.2449999999999974</c:v>
                      </c:pt>
                      <c:pt idx="93">
                        <c:v>8.0574999999999974</c:v>
                      </c:pt>
                      <c:pt idx="94">
                        <c:v>7.8699999999999983</c:v>
                      </c:pt>
                      <c:pt idx="95">
                        <c:v>7.6824999999999983</c:v>
                      </c:pt>
                      <c:pt idx="96">
                        <c:v>7.4949999999999983</c:v>
                      </c:pt>
                      <c:pt idx="97">
                        <c:v>7.2449999999999983</c:v>
                      </c:pt>
                      <c:pt idx="98">
                        <c:v>6.9949999999999983</c:v>
                      </c:pt>
                      <c:pt idx="99">
                        <c:v>6.7449999999999983</c:v>
                      </c:pt>
                      <c:pt idx="100">
                        <c:v>6.4949999999999983</c:v>
                      </c:pt>
                      <c:pt idx="101">
                        <c:v>6.2449999999999983</c:v>
                      </c:pt>
                      <c:pt idx="102">
                        <c:v>5.9949999999999983</c:v>
                      </c:pt>
                      <c:pt idx="103">
                        <c:v>5.7449999999999983</c:v>
                      </c:pt>
                      <c:pt idx="104">
                        <c:v>5.4949999999999983</c:v>
                      </c:pt>
                      <c:pt idx="105">
                        <c:v>5.2449999999999983</c:v>
                      </c:pt>
                      <c:pt idx="106">
                        <c:v>4.9949999999999983</c:v>
                      </c:pt>
                      <c:pt idx="107">
                        <c:v>4.7449999999999983</c:v>
                      </c:pt>
                      <c:pt idx="108">
                        <c:v>4.4949999999999983</c:v>
                      </c:pt>
                      <c:pt idx="109">
                        <c:v>4.2449999999999974</c:v>
                      </c:pt>
                      <c:pt idx="110">
                        <c:v>3.9949999999999979</c:v>
                      </c:pt>
                      <c:pt idx="111">
                        <c:v>3.7449999999999979</c:v>
                      </c:pt>
                      <c:pt idx="112">
                        <c:v>3.4949999999999979</c:v>
                      </c:pt>
                      <c:pt idx="113">
                        <c:v>3.3074999999999979</c:v>
                      </c:pt>
                      <c:pt idx="114">
                        <c:v>3.1199999999999979</c:v>
                      </c:pt>
                      <c:pt idx="115">
                        <c:v>2.9324999999999979</c:v>
                      </c:pt>
                      <c:pt idx="116">
                        <c:v>2.7449999999999979</c:v>
                      </c:pt>
                      <c:pt idx="117">
                        <c:v>2.5574999999999979</c:v>
                      </c:pt>
                      <c:pt idx="118">
                        <c:v>2.3699999999999979</c:v>
                      </c:pt>
                      <c:pt idx="119">
                        <c:v>2.1824999999999979</c:v>
                      </c:pt>
                      <c:pt idx="120">
                        <c:v>1.9949999999999979</c:v>
                      </c:pt>
                      <c:pt idx="121">
                        <c:v>1.8699999999999979</c:v>
                      </c:pt>
                      <c:pt idx="122">
                        <c:v>1.7449999999999979</c:v>
                      </c:pt>
                      <c:pt idx="123">
                        <c:v>1.6199999999999979</c:v>
                      </c:pt>
                      <c:pt idx="124">
                        <c:v>1.4949999999999979</c:v>
                      </c:pt>
                      <c:pt idx="125">
                        <c:v>1.3699999999999979</c:v>
                      </c:pt>
                      <c:pt idx="126">
                        <c:v>1.244999999999999</c:v>
                      </c:pt>
                      <c:pt idx="127">
                        <c:v>1.119999999999999</c:v>
                      </c:pt>
                      <c:pt idx="128">
                        <c:v>0.994999999999999</c:v>
                      </c:pt>
                      <c:pt idx="129">
                        <c:v>0.48984374999999897</c:v>
                      </c:pt>
                      <c:pt idx="130">
                        <c:v>0.48468749999999894</c:v>
                      </c:pt>
                      <c:pt idx="131">
                        <c:v>0.47953124999999897</c:v>
                      </c:pt>
                      <c:pt idx="132">
                        <c:v>0.47437499999999899</c:v>
                      </c:pt>
                      <c:pt idx="133">
                        <c:v>0.46921874999999896</c:v>
                      </c:pt>
                      <c:pt idx="134">
                        <c:v>0.46406249999999899</c:v>
                      </c:pt>
                      <c:pt idx="135">
                        <c:v>0.45890624999999896</c:v>
                      </c:pt>
                      <c:pt idx="136">
                        <c:v>0.45374999999999899</c:v>
                      </c:pt>
                      <c:pt idx="137">
                        <c:v>0.44859374999999896</c:v>
                      </c:pt>
                      <c:pt idx="138">
                        <c:v>0.44343749999999948</c:v>
                      </c:pt>
                      <c:pt idx="139">
                        <c:v>0.43828124999999946</c:v>
                      </c:pt>
                      <c:pt idx="140">
                        <c:v>0.43312499999999948</c:v>
                      </c:pt>
                      <c:pt idx="141">
                        <c:v>0.42796874999999945</c:v>
                      </c:pt>
                      <c:pt idx="142">
                        <c:v>0.42281249999999948</c:v>
                      </c:pt>
                      <c:pt idx="143">
                        <c:v>0.41765624999999951</c:v>
                      </c:pt>
                      <c:pt idx="144">
                        <c:v>0.41249999999999948</c:v>
                      </c:pt>
                      <c:pt idx="145">
                        <c:v>0.40734374999999945</c:v>
                      </c:pt>
                      <c:pt idx="146">
                        <c:v>0.40218749999999948</c:v>
                      </c:pt>
                      <c:pt idx="147">
                        <c:v>0.3970312499999995</c:v>
                      </c:pt>
                      <c:pt idx="148">
                        <c:v>0.39187499999999947</c:v>
                      </c:pt>
                      <c:pt idx="149">
                        <c:v>0.38671874999999944</c:v>
                      </c:pt>
                      <c:pt idx="150">
                        <c:v>0.38156249999999947</c:v>
                      </c:pt>
                      <c:pt idx="151">
                        <c:v>0.3764062499999995</c:v>
                      </c:pt>
                      <c:pt idx="152">
                        <c:v>0.37124999999999947</c:v>
                      </c:pt>
                      <c:pt idx="153">
                        <c:v>0.3660937499999995</c:v>
                      </c:pt>
                      <c:pt idx="154">
                        <c:v>0.36093749999999947</c:v>
                      </c:pt>
                      <c:pt idx="155">
                        <c:v>0.35578124999999949</c:v>
                      </c:pt>
                      <c:pt idx="156">
                        <c:v>0.35062499999999946</c:v>
                      </c:pt>
                      <c:pt idx="157">
                        <c:v>0.34546874999999944</c:v>
                      </c:pt>
                      <c:pt idx="158">
                        <c:v>0.34031249999999946</c:v>
                      </c:pt>
                      <c:pt idx="159">
                        <c:v>0.33515624999999943</c:v>
                      </c:pt>
                      <c:pt idx="160">
                        <c:v>0.32999999999999946</c:v>
                      </c:pt>
                      <c:pt idx="161">
                        <c:v>0.32484374999999949</c:v>
                      </c:pt>
                      <c:pt idx="162">
                        <c:v>0.31968749999999946</c:v>
                      </c:pt>
                      <c:pt idx="163">
                        <c:v>0.31453124999999948</c:v>
                      </c:pt>
                      <c:pt idx="164">
                        <c:v>0.30937499999999946</c:v>
                      </c:pt>
                      <c:pt idx="165">
                        <c:v>0.30421874999999948</c:v>
                      </c:pt>
                      <c:pt idx="166">
                        <c:v>0.29906249999999945</c:v>
                      </c:pt>
                      <c:pt idx="167">
                        <c:v>0.29390624999999948</c:v>
                      </c:pt>
                      <c:pt idx="168">
                        <c:v>0.28874999999999945</c:v>
                      </c:pt>
                      <c:pt idx="169">
                        <c:v>0.28359374999999948</c:v>
                      </c:pt>
                      <c:pt idx="170">
                        <c:v>0.27843749999999945</c:v>
                      </c:pt>
                      <c:pt idx="171">
                        <c:v>0.27328124999999948</c:v>
                      </c:pt>
                      <c:pt idx="172">
                        <c:v>0.2681249999999995</c:v>
                      </c:pt>
                      <c:pt idx="173">
                        <c:v>0.26296874999999947</c:v>
                      </c:pt>
                      <c:pt idx="174">
                        <c:v>0.25781249999999944</c:v>
                      </c:pt>
                      <c:pt idx="175">
                        <c:v>0.25265624999999947</c:v>
                      </c:pt>
                      <c:pt idx="176">
                        <c:v>0.24749999999999947</c:v>
                      </c:pt>
                      <c:pt idx="177">
                        <c:v>0.24234374999999897</c:v>
                      </c:pt>
                      <c:pt idx="178">
                        <c:v>0.23718749999999897</c:v>
                      </c:pt>
                      <c:pt idx="179">
                        <c:v>0.23203124999999897</c:v>
                      </c:pt>
                      <c:pt idx="180">
                        <c:v>0.22687499999999899</c:v>
                      </c:pt>
                      <c:pt idx="181">
                        <c:v>0.22171874999999897</c:v>
                      </c:pt>
                      <c:pt idx="182">
                        <c:v>0.21656249999999896</c:v>
                      </c:pt>
                      <c:pt idx="183">
                        <c:v>0.21140624999999896</c:v>
                      </c:pt>
                      <c:pt idx="184">
                        <c:v>0.20624999999999896</c:v>
                      </c:pt>
                      <c:pt idx="185">
                        <c:v>0.20109374999999899</c:v>
                      </c:pt>
                      <c:pt idx="186">
                        <c:v>0.19593749999999899</c:v>
                      </c:pt>
                      <c:pt idx="187">
                        <c:v>0.19078124999999899</c:v>
                      </c:pt>
                      <c:pt idx="188">
                        <c:v>0.18562499999999899</c:v>
                      </c:pt>
                      <c:pt idx="189">
                        <c:v>0.18046874999999898</c:v>
                      </c:pt>
                      <c:pt idx="190">
                        <c:v>0.17531249999999898</c:v>
                      </c:pt>
                      <c:pt idx="191">
                        <c:v>0.17015624999999898</c:v>
                      </c:pt>
                      <c:pt idx="192">
                        <c:v>0.16499999999999898</c:v>
                      </c:pt>
                      <c:pt idx="193">
                        <c:v>0.15984374999999898</c:v>
                      </c:pt>
                      <c:pt idx="194">
                        <c:v>0.15468749999999898</c:v>
                      </c:pt>
                      <c:pt idx="195">
                        <c:v>0.14953124999999898</c:v>
                      </c:pt>
                      <c:pt idx="196">
                        <c:v>0.14437499999999898</c:v>
                      </c:pt>
                      <c:pt idx="197">
                        <c:v>0.13921874999999898</c:v>
                      </c:pt>
                      <c:pt idx="198">
                        <c:v>0.13406249999999997</c:v>
                      </c:pt>
                      <c:pt idx="199">
                        <c:v>0.12890624999999997</c:v>
                      </c:pt>
                      <c:pt idx="200">
                        <c:v>0.12374999999999997</c:v>
                      </c:pt>
                      <c:pt idx="201">
                        <c:v>0.11859374999999997</c:v>
                      </c:pt>
                      <c:pt idx="202">
                        <c:v>0.11343749999999997</c:v>
                      </c:pt>
                      <c:pt idx="203">
                        <c:v>0.10828124999999997</c:v>
                      </c:pt>
                      <c:pt idx="204">
                        <c:v>0.10312499999999997</c:v>
                      </c:pt>
                      <c:pt idx="205">
                        <c:v>9.7968749999999966E-2</c:v>
                      </c:pt>
                      <c:pt idx="206">
                        <c:v>9.2812499999999964E-2</c:v>
                      </c:pt>
                      <c:pt idx="207">
                        <c:v>8.7656249999999991E-2</c:v>
                      </c:pt>
                      <c:pt idx="208">
                        <c:v>8.2499999999999962E-2</c:v>
                      </c:pt>
                      <c:pt idx="209">
                        <c:v>7.7343749999999989E-2</c:v>
                      </c:pt>
                      <c:pt idx="210">
                        <c:v>7.218749999999996E-2</c:v>
                      </c:pt>
                      <c:pt idx="211">
                        <c:v>6.7031249999999987E-2</c:v>
                      </c:pt>
                      <c:pt idx="212">
                        <c:v>6.1874999999999958E-2</c:v>
                      </c:pt>
                      <c:pt idx="213">
                        <c:v>5.6718749999999984E-2</c:v>
                      </c:pt>
                      <c:pt idx="214">
                        <c:v>5.1562499999999956E-2</c:v>
                      </c:pt>
                      <c:pt idx="215">
                        <c:v>4.6406249999999982E-2</c:v>
                      </c:pt>
                      <c:pt idx="216">
                        <c:v>4.1249999999999953E-2</c:v>
                      </c:pt>
                      <c:pt idx="217">
                        <c:v>3.609374999999998E-2</c:v>
                      </c:pt>
                      <c:pt idx="218">
                        <c:v>3.0937499999999951E-2</c:v>
                      </c:pt>
                      <c:pt idx="219">
                        <c:v>2.5781249999999978E-2</c:v>
                      </c:pt>
                      <c:pt idx="220">
                        <c:v>2.0624999999999949E-2</c:v>
                      </c:pt>
                      <c:pt idx="221">
                        <c:v>1.5468749999999976E-2</c:v>
                      </c:pt>
                      <c:pt idx="222">
                        <c:v>1.0312500000000002E-2</c:v>
                      </c:pt>
                      <c:pt idx="223">
                        <c:v>5.1562499999999734E-3</c:v>
                      </c:pt>
                      <c:pt idx="224">
                        <c:v>0</c:v>
                      </c:pt>
                    </c:numCache>
                  </c:numRef>
                </c:yVal>
                <c:smooth val="1"/>
              </c15:ser>
            </c15:filteredScatterSeries>
            <c15:filteredScatterSeries>
              <c15:ser>
                <c:idx val="7"/>
                <c:order val="7"/>
                <c:tx>
                  <c:strRef>
                    <c:extLst xmlns:c15="http://schemas.microsoft.com/office/drawing/2012/chart">
                      <c:ext xmlns:c15="http://schemas.microsoft.com/office/drawing/2012/chart" uri="{02D57815-91ED-43cb-92C2-25804820EDAC}">
                        <c15:formulaRef>
                          <c15:sqref>dwtr_interior_secondary!$I$1:$I$2</c15:sqref>
                        </c15:formulaRef>
                      </c:ext>
                    </c:extLst>
                    <c:strCache>
                      <c:ptCount val="2"/>
                      <c:pt idx="0">
                        <c:v>2nd Only</c:v>
                      </c:pt>
                      <c:pt idx="1">
                        <c:v>Froude Number</c:v>
                      </c:pt>
                    </c:strCache>
                  </c:strRef>
                </c:tx>
                <c:spPr>
                  <a:ln w="19050" cap="rnd">
                    <a:solidFill>
                      <a:schemeClr val="accent2">
                        <a:lumMod val="6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dwtr_interior_secondary!$A$3:$A$227</c15:sqref>
                        </c15:formulaRef>
                      </c:ext>
                    </c:extLst>
                    <c:numCache>
                      <c:formatCode>General</c:formatCode>
                      <c:ptCount val="2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37.25</c:v>
                      </c:pt>
                      <c:pt idx="130">
                        <c:v>37.5</c:v>
                      </c:pt>
                      <c:pt idx="131">
                        <c:v>37.75</c:v>
                      </c:pt>
                      <c:pt idx="132">
                        <c:v>38</c:v>
                      </c:pt>
                      <c:pt idx="133">
                        <c:v>38.25</c:v>
                      </c:pt>
                      <c:pt idx="134">
                        <c:v>38.5</c:v>
                      </c:pt>
                      <c:pt idx="135">
                        <c:v>38.75</c:v>
                      </c:pt>
                      <c:pt idx="136">
                        <c:v>39</c:v>
                      </c:pt>
                      <c:pt idx="137">
                        <c:v>39.25</c:v>
                      </c:pt>
                      <c:pt idx="138">
                        <c:v>39.5</c:v>
                      </c:pt>
                      <c:pt idx="139">
                        <c:v>39.75</c:v>
                      </c:pt>
                      <c:pt idx="140">
                        <c:v>40</c:v>
                      </c:pt>
                      <c:pt idx="141">
                        <c:v>40.25</c:v>
                      </c:pt>
                      <c:pt idx="142">
                        <c:v>40.5</c:v>
                      </c:pt>
                      <c:pt idx="143">
                        <c:v>40.75</c:v>
                      </c:pt>
                      <c:pt idx="144">
                        <c:v>41</c:v>
                      </c:pt>
                      <c:pt idx="145">
                        <c:v>41.25</c:v>
                      </c:pt>
                      <c:pt idx="146">
                        <c:v>41.5</c:v>
                      </c:pt>
                      <c:pt idx="147">
                        <c:v>41.75</c:v>
                      </c:pt>
                      <c:pt idx="148">
                        <c:v>42</c:v>
                      </c:pt>
                      <c:pt idx="149">
                        <c:v>42.25</c:v>
                      </c:pt>
                      <c:pt idx="150">
                        <c:v>42.5</c:v>
                      </c:pt>
                      <c:pt idx="151">
                        <c:v>42.75</c:v>
                      </c:pt>
                      <c:pt idx="152">
                        <c:v>43</c:v>
                      </c:pt>
                      <c:pt idx="153">
                        <c:v>43.25</c:v>
                      </c:pt>
                      <c:pt idx="154">
                        <c:v>43.5</c:v>
                      </c:pt>
                      <c:pt idx="155">
                        <c:v>43.75</c:v>
                      </c:pt>
                      <c:pt idx="156">
                        <c:v>44</c:v>
                      </c:pt>
                      <c:pt idx="157">
                        <c:v>44.25</c:v>
                      </c:pt>
                      <c:pt idx="158">
                        <c:v>44.5</c:v>
                      </c:pt>
                      <c:pt idx="159">
                        <c:v>44.75</c:v>
                      </c:pt>
                      <c:pt idx="160">
                        <c:v>45</c:v>
                      </c:pt>
                      <c:pt idx="161">
                        <c:v>45.25</c:v>
                      </c:pt>
                      <c:pt idx="162">
                        <c:v>45.5</c:v>
                      </c:pt>
                      <c:pt idx="163">
                        <c:v>45.75</c:v>
                      </c:pt>
                      <c:pt idx="164">
                        <c:v>46</c:v>
                      </c:pt>
                      <c:pt idx="165">
                        <c:v>46.25</c:v>
                      </c:pt>
                      <c:pt idx="166">
                        <c:v>46.5</c:v>
                      </c:pt>
                      <c:pt idx="167">
                        <c:v>46.75</c:v>
                      </c:pt>
                      <c:pt idx="168">
                        <c:v>47</c:v>
                      </c:pt>
                      <c:pt idx="169">
                        <c:v>47.25</c:v>
                      </c:pt>
                      <c:pt idx="170">
                        <c:v>47.5</c:v>
                      </c:pt>
                      <c:pt idx="171">
                        <c:v>47.75</c:v>
                      </c:pt>
                      <c:pt idx="172">
                        <c:v>48</c:v>
                      </c:pt>
                      <c:pt idx="173">
                        <c:v>48.25</c:v>
                      </c:pt>
                      <c:pt idx="174">
                        <c:v>48.5</c:v>
                      </c:pt>
                      <c:pt idx="175">
                        <c:v>48.75</c:v>
                      </c:pt>
                      <c:pt idx="176">
                        <c:v>49</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numCache>
                  </c:numRef>
                </c:xVal>
                <c:yVal>
                  <c:numRef>
                    <c:extLst xmlns:c15="http://schemas.microsoft.com/office/drawing/2012/chart">
                      <c:ext xmlns:c15="http://schemas.microsoft.com/office/drawing/2012/chart" uri="{02D57815-91ED-43cb-92C2-25804820EDAC}">
                        <c15:formulaRef>
                          <c15:sqref>dwtr_interior_secondary!$I$3:$I$227</c15:sqref>
                        </c15:formulaRef>
                      </c:ext>
                    </c:extLst>
                    <c:numCache>
                      <c:formatCode>General</c:formatCode>
                      <c:ptCount val="225"/>
                      <c:pt idx="0">
                        <c:v>0.78554948561670002</c:v>
                      </c:pt>
                      <c:pt idx="1">
                        <c:v>0.767267653439621</c:v>
                      </c:pt>
                      <c:pt idx="2">
                        <c:v>0.75312589393675899</c:v>
                      </c:pt>
                      <c:pt idx="3">
                        <c:v>0.74156640789138495</c:v>
                      </c:pt>
                      <c:pt idx="4">
                        <c:v>0.73172617748167801</c:v>
                      </c:pt>
                      <c:pt idx="5">
                        <c:v>0.72307981356652196</c:v>
                      </c:pt>
                      <c:pt idx="6">
                        <c:v>0.71542976080260501</c:v>
                      </c:pt>
                      <c:pt idx="7">
                        <c:v>0.708397282335406</c:v>
                      </c:pt>
                      <c:pt idx="8">
                        <c:v>0.70182607777821204</c:v>
                      </c:pt>
                      <c:pt idx="9">
                        <c:v>0.71661744034895403</c:v>
                      </c:pt>
                      <c:pt idx="10">
                        <c:v>0.72881875746552205</c:v>
                      </c:pt>
                      <c:pt idx="11">
                        <c:v>0.73844054368527001</c:v>
                      </c:pt>
                      <c:pt idx="12">
                        <c:v>0.74560060842915699</c:v>
                      </c:pt>
                      <c:pt idx="13">
                        <c:v>0.75051148588112404</c:v>
                      </c:pt>
                      <c:pt idx="14">
                        <c:v>0.75345182671698396</c:v>
                      </c:pt>
                      <c:pt idx="15">
                        <c:v>0.75473075821030999</c:v>
                      </c:pt>
                      <c:pt idx="16">
                        <c:v>0.75465512216271202</c:v>
                      </c:pt>
                      <c:pt idx="17">
                        <c:v>0.76194161593891296</c:v>
                      </c:pt>
                      <c:pt idx="18">
                        <c:v>0.76797438223805103</c:v>
                      </c:pt>
                      <c:pt idx="19">
                        <c:v>0.77285538124936404</c:v>
                      </c:pt>
                      <c:pt idx="20">
                        <c:v>0.77656944749915202</c:v>
                      </c:pt>
                      <c:pt idx="21">
                        <c:v>0.77959831985557804</c:v>
                      </c:pt>
                      <c:pt idx="22">
                        <c:v>0.78206913569404402</c:v>
                      </c:pt>
                      <c:pt idx="23">
                        <c:v>0.78406938796020298</c:v>
                      </c:pt>
                      <c:pt idx="24">
                        <c:v>0.78564976936089104</c:v>
                      </c:pt>
                      <c:pt idx="25">
                        <c:v>0.77233696279394004</c:v>
                      </c:pt>
                      <c:pt idx="26">
                        <c:v>0.76062176788340796</c:v>
                      </c:pt>
                      <c:pt idx="27">
                        <c:v>0.750708073013581</c:v>
                      </c:pt>
                      <c:pt idx="28">
                        <c:v>0.74241603261122602</c:v>
                      </c:pt>
                      <c:pt idx="29">
                        <c:v>0.73524897364084596</c:v>
                      </c:pt>
                      <c:pt idx="30">
                        <c:v>0.72886817601429099</c:v>
                      </c:pt>
                      <c:pt idx="31">
                        <c:v>0.72316194036636605</c:v>
                      </c:pt>
                      <c:pt idx="32">
                        <c:v>0.71805697458944695</c:v>
                      </c:pt>
                      <c:pt idx="33">
                        <c:v>0.70370831031333303</c:v>
                      </c:pt>
                      <c:pt idx="34">
                        <c:v>0.69170130747235403</c:v>
                      </c:pt>
                      <c:pt idx="35">
                        <c:v>0.68142567810560595</c:v>
                      </c:pt>
                      <c:pt idx="36">
                        <c:v>0.67247741046485099</c:v>
                      </c:pt>
                      <c:pt idx="37">
                        <c:v>0.66457236032028</c:v>
                      </c:pt>
                      <c:pt idx="38">
                        <c:v>0.65750305099978701</c:v>
                      </c:pt>
                      <c:pt idx="39">
                        <c:v>0.65111371128393203</c:v>
                      </c:pt>
                      <c:pt idx="40">
                        <c:v>0.64528479140665795</c:v>
                      </c:pt>
                      <c:pt idx="41">
                        <c:v>0.63148796831299503</c:v>
                      </c:pt>
                      <c:pt idx="42">
                        <c:v>0.61945312178874701</c:v>
                      </c:pt>
                      <c:pt idx="43">
                        <c:v>0.608792645708506</c:v>
                      </c:pt>
                      <c:pt idx="44">
                        <c:v>0.59922926925874198</c:v>
                      </c:pt>
                      <c:pt idx="45">
                        <c:v>0.59055811683498405</c:v>
                      </c:pt>
                      <c:pt idx="46">
                        <c:v>0.58262384307021597</c:v>
                      </c:pt>
                      <c:pt idx="47">
                        <c:v>0.57530615016855502</c:v>
                      </c:pt>
                      <c:pt idx="48">
                        <c:v>0.56851023538080503</c:v>
                      </c:pt>
                      <c:pt idx="49">
                        <c:v>0.55644516351023499</c:v>
                      </c:pt>
                      <c:pt idx="50">
                        <c:v>0.54558971784563604</c:v>
                      </c:pt>
                      <c:pt idx="51">
                        <c:v>0.535728460958245</c:v>
                      </c:pt>
                      <c:pt idx="52">
                        <c:v>0.52669648578755501</c:v>
                      </c:pt>
                      <c:pt idx="53">
                        <c:v>0.51836495579067698</c:v>
                      </c:pt>
                      <c:pt idx="54">
                        <c:v>0.51063147960454702</c:v>
                      </c:pt>
                      <c:pt idx="55">
                        <c:v>0.50341349327750096</c:v>
                      </c:pt>
                      <c:pt idx="56">
                        <c:v>0.49664358419222598</c:v>
                      </c:pt>
                      <c:pt idx="57">
                        <c:v>0.48564696990093698</c:v>
                      </c:pt>
                      <c:pt idx="58">
                        <c:v>0.47558353572775303</c:v>
                      </c:pt>
                      <c:pt idx="59">
                        <c:v>0.46631169991847699</c:v>
                      </c:pt>
                      <c:pt idx="60">
                        <c:v>0.45771854837599502</c:v>
                      </c:pt>
                      <c:pt idx="61">
                        <c:v>0.449712712640433</c:v>
                      </c:pt>
                      <c:pt idx="62">
                        <c:v>0.442219327865425</c:v>
                      </c:pt>
                      <c:pt idx="63">
                        <c:v>0.435176379085502</c:v>
                      </c:pt>
                      <c:pt idx="64">
                        <c:v>0.42853199956121102</c:v>
                      </c:pt>
                      <c:pt idx="65">
                        <c:v>0.41874297125312099</c:v>
                      </c:pt>
                      <c:pt idx="66">
                        <c:v>0.40968109869667602</c:v>
                      </c:pt>
                      <c:pt idx="67">
                        <c:v>0.40125098215651001</c:v>
                      </c:pt>
                      <c:pt idx="68">
                        <c:v>0.393374053744319</c:v>
                      </c:pt>
                      <c:pt idx="69">
                        <c:v>0.38598492181848099</c:v>
                      </c:pt>
                      <c:pt idx="70">
                        <c:v>0.37902865206286102</c:v>
                      </c:pt>
                      <c:pt idx="71">
                        <c:v>0.37245871053392798</c:v>
                      </c:pt>
                      <c:pt idx="72">
                        <c:v>0.36623538398962302</c:v>
                      </c:pt>
                      <c:pt idx="73">
                        <c:v>0.35746637336336901</c:v>
                      </c:pt>
                      <c:pt idx="74">
                        <c:v>0.34929461504036002</c:v>
                      </c:pt>
                      <c:pt idx="75">
                        <c:v>0.34164981725196802</c:v>
                      </c:pt>
                      <c:pt idx="76">
                        <c:v>0.3344728378272</c:v>
                      </c:pt>
                      <c:pt idx="77">
                        <c:v>0.32771350656300902</c:v>
                      </c:pt>
                      <c:pt idx="78">
                        <c:v>0.32132894966746001</c:v>
                      </c:pt>
                      <c:pt idx="79">
                        <c:v>0.31528228346151399</c:v>
                      </c:pt>
                      <c:pt idx="80">
                        <c:v>0.30954158393176401</c:v>
                      </c:pt>
                      <c:pt idx="81">
                        <c:v>0.30246889886855099</c:v>
                      </c:pt>
                      <c:pt idx="82">
                        <c:v>0.29580671448683399</c:v>
                      </c:pt>
                      <c:pt idx="83">
                        <c:v>0.28951419469081302</c:v>
                      </c:pt>
                      <c:pt idx="84">
                        <c:v>0.28355603847482402</c:v>
                      </c:pt>
                      <c:pt idx="85">
                        <c:v>0.27790155247485798</c:v>
                      </c:pt>
                      <c:pt idx="86">
                        <c:v>0.27252390710491697</c:v>
                      </c:pt>
                      <c:pt idx="87">
                        <c:v>0.26739953452905102</c:v>
                      </c:pt>
                      <c:pt idx="88">
                        <c:v>0.26250763739979599</c:v>
                      </c:pt>
                      <c:pt idx="89">
                        <c:v>0.255396045334222</c:v>
                      </c:pt>
                      <c:pt idx="90">
                        <c:v>0.248734866934262</c:v>
                      </c:pt>
                      <c:pt idx="91">
                        <c:v>0.24247678745218601</c:v>
                      </c:pt>
                      <c:pt idx="92">
                        <c:v>0.23658119014942</c:v>
                      </c:pt>
                      <c:pt idx="93">
                        <c:v>0.23101299391927599</c:v>
                      </c:pt>
                      <c:pt idx="94">
                        <c:v>0.225741727444327</c:v>
                      </c:pt>
                      <c:pt idx="95">
                        <c:v>0.220740784898488</c:v>
                      </c:pt>
                      <c:pt idx="96">
                        <c:v>0.21598682253465701</c:v>
                      </c:pt>
                      <c:pt idx="97">
                        <c:v>0.20914931015097599</c:v>
                      </c:pt>
                      <c:pt idx="98">
                        <c:v>0.20277653404690199</c:v>
                      </c:pt>
                      <c:pt idx="99">
                        <c:v>0.19681787651718999</c:v>
                      </c:pt>
                      <c:pt idx="100">
                        <c:v>0.191230094974215</c:v>
                      </c:pt>
                      <c:pt idx="101">
                        <c:v>0.18597600934423</c:v>
                      </c:pt>
                      <c:pt idx="102">
                        <c:v>0.18102346215788601</c:v>
                      </c:pt>
                      <c:pt idx="103">
                        <c:v>0.17634448692158999</c:v>
                      </c:pt>
                      <c:pt idx="104">
                        <c:v>0.17191463734304699</c:v>
                      </c:pt>
                      <c:pt idx="105">
                        <c:v>0.168223902689486</c:v>
                      </c:pt>
                      <c:pt idx="106">
                        <c:v>0.16469375361065999</c:v>
                      </c:pt>
                      <c:pt idx="107">
                        <c:v>0.16131248698452699</c:v>
                      </c:pt>
                      <c:pt idx="108">
                        <c:v>0.15806961373989301</c:v>
                      </c:pt>
                      <c:pt idx="109">
                        <c:v>0.15495569962390299</c:v>
                      </c:pt>
                      <c:pt idx="110">
                        <c:v>0.15196223061491501</c:v>
                      </c:pt>
                      <c:pt idx="111">
                        <c:v>0.14908149864553399</c:v>
                      </c:pt>
                      <c:pt idx="112">
                        <c:v>0.14630650414868199</c:v>
                      </c:pt>
                      <c:pt idx="113">
                        <c:v>0.14495874622423599</c:v>
                      </c:pt>
                      <c:pt idx="114">
                        <c:v>0.143611605654071</c:v>
                      </c:pt>
                      <c:pt idx="115">
                        <c:v>0.14226703171521901</c:v>
                      </c:pt>
                      <c:pt idx="116">
                        <c:v>0.140926735537697</c:v>
                      </c:pt>
                      <c:pt idx="117">
                        <c:v>0.13959221664638899</c:v>
                      </c:pt>
                      <c:pt idx="118">
                        <c:v>0.13826478643631901</c:v>
                      </c:pt>
                      <c:pt idx="119">
                        <c:v>0.13694558895632999</c:v>
                      </c:pt>
                      <c:pt idx="120">
                        <c:v>0.13563561932770701</c:v>
                      </c:pt>
                      <c:pt idx="121">
                        <c:v>0.13505287581052799</c:v>
                      </c:pt>
                      <c:pt idx="122">
                        <c:v>0.13446081064219201</c:v>
                      </c:pt>
                      <c:pt idx="123">
                        <c:v>0.13386035117159201</c:v>
                      </c:pt>
                      <c:pt idx="124">
                        <c:v>0.133252363388494</c:v>
                      </c:pt>
                      <c:pt idx="125">
                        <c:v>0.13263765600199701</c:v>
                      </c:pt>
                      <c:pt idx="126">
                        <c:v>0.132016984233394</c:v>
                      </c:pt>
                      <c:pt idx="127">
                        <c:v>0.13139105334450199</c:v>
                      </c:pt>
                      <c:pt idx="128">
                        <c:v>0.130760521920884</c:v>
                      </c:pt>
                      <c:pt idx="129">
                        <c:v>0.12155969254702501</c:v>
                      </c:pt>
                      <c:pt idx="130">
                        <c:v>0.118743899390941</c:v>
                      </c:pt>
                      <c:pt idx="131">
                        <c:v>0.116068123645617</c:v>
                      </c:pt>
                      <c:pt idx="132">
                        <c:v>0.113516631645615</c:v>
                      </c:pt>
                      <c:pt idx="133">
                        <c:v>0.111084306507977</c:v>
                      </c:pt>
                      <c:pt idx="134">
                        <c:v>0.10875912618818399</c:v>
                      </c:pt>
                      <c:pt idx="135">
                        <c:v>0.10654154041870401</c:v>
                      </c:pt>
                      <c:pt idx="136">
                        <c:v>0.10447008266871401</c:v>
                      </c:pt>
                      <c:pt idx="137">
                        <c:v>0.102434653456036</c:v>
                      </c:pt>
                      <c:pt idx="138">
                        <c:v>0.100483540867828</c:v>
                      </c:pt>
                      <c:pt idx="139">
                        <c:v>9.8611414201709796E-2</c:v>
                      </c:pt>
                      <c:pt idx="140">
                        <c:v>9.6750106558687293E-2</c:v>
                      </c:pt>
                      <c:pt idx="141">
                        <c:v>9.5024412814815801E-2</c:v>
                      </c:pt>
                      <c:pt idx="142">
                        <c:v>9.3365471939373404E-2</c:v>
                      </c:pt>
                      <c:pt idx="143">
                        <c:v>9.1769331618285405E-2</c:v>
                      </c:pt>
                      <c:pt idx="144">
                        <c:v>9.0232225792095597E-2</c:v>
                      </c:pt>
                      <c:pt idx="145">
                        <c:v>8.8763919034879499E-2</c:v>
                      </c:pt>
                      <c:pt idx="146">
                        <c:v>8.7347130403530898E-2</c:v>
                      </c:pt>
                      <c:pt idx="147">
                        <c:v>8.5979035270135395E-2</c:v>
                      </c:pt>
                      <c:pt idx="148">
                        <c:v>8.4657039340315807E-2</c:v>
                      </c:pt>
                      <c:pt idx="149">
                        <c:v>8.3378750825288506E-2</c:v>
                      </c:pt>
                      <c:pt idx="150">
                        <c:v>8.2141957031434898E-2</c:v>
                      </c:pt>
                      <c:pt idx="151">
                        <c:v>8.0944604776149107E-2</c:v>
                      </c:pt>
                      <c:pt idx="152">
                        <c:v>7.97848532672389E-2</c:v>
                      </c:pt>
                      <c:pt idx="153">
                        <c:v>7.8662107132180303E-2</c:v>
                      </c:pt>
                      <c:pt idx="154">
                        <c:v>7.7574976776020294E-2</c:v>
                      </c:pt>
                      <c:pt idx="155">
                        <c:v>7.6520835589467096E-2</c:v>
                      </c:pt>
                      <c:pt idx="156">
                        <c:v>7.5496855201587998E-2</c:v>
                      </c:pt>
                      <c:pt idx="157">
                        <c:v>7.4502926998349997E-2</c:v>
                      </c:pt>
                      <c:pt idx="158">
                        <c:v>7.3537620242002694E-2</c:v>
                      </c:pt>
                      <c:pt idx="159">
                        <c:v>7.2599588085445504E-2</c:v>
                      </c:pt>
                      <c:pt idx="160">
                        <c:v>7.1687573868671195E-2</c:v>
                      </c:pt>
                      <c:pt idx="161">
                        <c:v>7.0792162378013404E-2</c:v>
                      </c:pt>
                      <c:pt idx="162">
                        <c:v>6.9920956401010301E-2</c:v>
                      </c:pt>
                      <c:pt idx="163">
                        <c:v>6.9072946972144902E-2</c:v>
                      </c:pt>
                      <c:pt idx="164">
                        <c:v>6.8247208059481701E-2</c:v>
                      </c:pt>
                      <c:pt idx="165">
                        <c:v>6.7442887121956702E-2</c:v>
                      </c:pt>
                      <c:pt idx="166">
                        <c:v>6.6661977304519296E-2</c:v>
                      </c:pt>
                      <c:pt idx="167">
                        <c:v>6.5899677569487905E-2</c:v>
                      </c:pt>
                      <c:pt idx="168">
                        <c:v>6.5157122309360702E-2</c:v>
                      </c:pt>
                      <c:pt idx="169">
                        <c:v>6.4433436613174494E-2</c:v>
                      </c:pt>
                      <c:pt idx="170">
                        <c:v>6.3727852050315295E-2</c:v>
                      </c:pt>
                      <c:pt idx="171">
                        <c:v>6.3039662026147303E-2</c:v>
                      </c:pt>
                      <c:pt idx="172">
                        <c:v>6.23682063395916E-2</c:v>
                      </c:pt>
                      <c:pt idx="173">
                        <c:v>6.1712863481830103E-2</c:v>
                      </c:pt>
                      <c:pt idx="174">
                        <c:v>6.1073045882241099E-2</c:v>
                      </c:pt>
                      <c:pt idx="175">
                        <c:v>6.0448196542814497E-2</c:v>
                      </c:pt>
                      <c:pt idx="176">
                        <c:v>5.9837786432862999E-2</c:v>
                      </c:pt>
                      <c:pt idx="177">
                        <c:v>5.9241312350823798E-2</c:v>
                      </c:pt>
                      <c:pt idx="178">
                        <c:v>5.8658295100252202E-2</c:v>
                      </c:pt>
                      <c:pt idx="179">
                        <c:v>5.8088277892850801E-2</c:v>
                      </c:pt>
                      <c:pt idx="180">
                        <c:v>5.75308249250489E-2</c:v>
                      </c:pt>
                      <c:pt idx="181">
                        <c:v>5.6985520093183001E-2</c:v>
                      </c:pt>
                      <c:pt idx="182">
                        <c:v>5.64519658231998E-2</c:v>
                      </c:pt>
                      <c:pt idx="183">
                        <c:v>5.5929781997497999E-2</c:v>
                      </c:pt>
                      <c:pt idx="184">
                        <c:v>5.5418604965866397E-2</c:v>
                      </c:pt>
                      <c:pt idx="185">
                        <c:v>5.4918086630373002E-2</c:v>
                      </c:pt>
                      <c:pt idx="186">
                        <c:v>5.4427893596092701E-2</c:v>
                      </c:pt>
                      <c:pt idx="187">
                        <c:v>5.3949551753550699E-2</c:v>
                      </c:pt>
                      <c:pt idx="188">
                        <c:v>5.3480622894365601E-2</c:v>
                      </c:pt>
                      <c:pt idx="189">
                        <c:v>5.3020839443393697E-2</c:v>
                      </c:pt>
                      <c:pt idx="190">
                        <c:v>5.2569943979975303E-2</c:v>
                      </c:pt>
                      <c:pt idx="191">
                        <c:v>5.21276886599513E-2</c:v>
                      </c:pt>
                      <c:pt idx="192">
                        <c:v>5.1693834693146999E-2</c:v>
                      </c:pt>
                      <c:pt idx="193">
                        <c:v>5.12723067642313E-2</c:v>
                      </c:pt>
                      <c:pt idx="194">
                        <c:v>5.0858583419096902E-2</c:v>
                      </c:pt>
                      <c:pt idx="195">
                        <c:v>5.0452456020732402E-2</c:v>
                      </c:pt>
                      <c:pt idx="196">
                        <c:v>5.00537230617627E-2</c:v>
                      </c:pt>
                      <c:pt idx="197">
                        <c:v>4.9662189842952703E-2</c:v>
                      </c:pt>
                      <c:pt idx="198">
                        <c:v>4.9277668174881099E-2</c:v>
                      </c:pt>
                      <c:pt idx="199">
                        <c:v>4.8899976100029899E-2</c:v>
                      </c:pt>
                      <c:pt idx="200">
                        <c:v>4.8528937632946502E-2</c:v>
                      </c:pt>
                      <c:pt idx="201">
                        <c:v>4.8164382516476499E-2</c:v>
                      </c:pt>
                      <c:pt idx="202">
                        <c:v>4.7806145992363797E-2</c:v>
                      </c:pt>
                      <c:pt idx="203">
                        <c:v>4.7454068584762102E-2</c:v>
                      </c:pt>
                      <c:pt idx="204">
                        <c:v>4.7107995895414603E-2</c:v>
                      </c:pt>
                      <c:pt idx="205">
                        <c:v>4.6767778409435197E-2</c:v>
                      </c:pt>
                      <c:pt idx="206">
                        <c:v>4.6433271310775202E-2</c:v>
                      </c:pt>
                      <c:pt idx="207">
                        <c:v>4.6104334306583901E-2</c:v>
                      </c:pt>
                      <c:pt idx="208">
                        <c:v>4.57808314597766E-2</c:v>
                      </c:pt>
                      <c:pt idx="209">
                        <c:v>4.5459429635410699E-2</c:v>
                      </c:pt>
                      <c:pt idx="210">
                        <c:v>4.5143299333589099E-2</c:v>
                      </c:pt>
                      <c:pt idx="211">
                        <c:v>4.4832313386833501E-2</c:v>
                      </c:pt>
                      <c:pt idx="212">
                        <c:v>4.4526348519643703E-2</c:v>
                      </c:pt>
                      <c:pt idx="213">
                        <c:v>4.4225285208425301E-2</c:v>
                      </c:pt>
                      <c:pt idx="214">
                        <c:v>4.3929007547243701E-2</c:v>
                      </c:pt>
                      <c:pt idx="215">
                        <c:v>4.3637403119091298E-2</c:v>
                      </c:pt>
                      <c:pt idx="216">
                        <c:v>4.3350362872378402E-2</c:v>
                      </c:pt>
                      <c:pt idx="217">
                        <c:v>4.3067781002387798E-2</c:v>
                      </c:pt>
                      <c:pt idx="218">
                        <c:v>4.2789554837448798E-2</c:v>
                      </c:pt>
                      <c:pt idx="219">
                        <c:v>4.2515584729610201E-2</c:v>
                      </c:pt>
                      <c:pt idx="220">
                        <c:v>4.2245773949603299E-2</c:v>
                      </c:pt>
                      <c:pt idx="221">
                        <c:v>4.19800285859026E-2</c:v>
                      </c:pt>
                      <c:pt idx="222">
                        <c:v>4.1718257447702599E-2</c:v>
                      </c:pt>
                      <c:pt idx="223">
                        <c:v>4.1460371971639501E-2</c:v>
                      </c:pt>
                      <c:pt idx="224">
                        <c:v>4.1206286132099298E-2</c:v>
                      </c:pt>
                    </c:numCache>
                  </c:numRef>
                </c:yVal>
                <c:smooth val="1"/>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dwtr_interior_warm!$I$1:$I$2</c15:sqref>
                        </c15:formulaRef>
                      </c:ext>
                    </c:extLst>
                    <c:strCache>
                      <c:ptCount val="2"/>
                      <c:pt idx="0">
                        <c:v>Warm</c:v>
                      </c:pt>
                      <c:pt idx="1">
                        <c:v>Froude Number</c:v>
                      </c:pt>
                    </c:strCache>
                  </c:strRef>
                </c:tx>
                <c:spPr>
                  <a:ln w="19050" cap="rnd">
                    <a:solidFill>
                      <a:schemeClr val="accent6">
                        <a:lumMod val="6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dwtr_interior_warm!$A$3:$A$227</c15:sqref>
                        </c15:formulaRef>
                      </c:ext>
                    </c:extLst>
                    <c:numCache>
                      <c:formatCode>General</c:formatCode>
                      <c:ptCount val="2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37.25</c:v>
                      </c:pt>
                      <c:pt idx="130">
                        <c:v>37.5</c:v>
                      </c:pt>
                      <c:pt idx="131">
                        <c:v>37.75</c:v>
                      </c:pt>
                      <c:pt idx="132">
                        <c:v>38</c:v>
                      </c:pt>
                      <c:pt idx="133">
                        <c:v>38.25</c:v>
                      </c:pt>
                      <c:pt idx="134">
                        <c:v>38.5</c:v>
                      </c:pt>
                      <c:pt idx="135">
                        <c:v>38.75</c:v>
                      </c:pt>
                      <c:pt idx="136">
                        <c:v>39</c:v>
                      </c:pt>
                      <c:pt idx="137">
                        <c:v>39.25</c:v>
                      </c:pt>
                      <c:pt idx="138">
                        <c:v>39.5</c:v>
                      </c:pt>
                      <c:pt idx="139">
                        <c:v>39.75</c:v>
                      </c:pt>
                      <c:pt idx="140">
                        <c:v>40</c:v>
                      </c:pt>
                      <c:pt idx="141">
                        <c:v>40.25</c:v>
                      </c:pt>
                      <c:pt idx="142">
                        <c:v>40.5</c:v>
                      </c:pt>
                      <c:pt idx="143">
                        <c:v>40.75</c:v>
                      </c:pt>
                      <c:pt idx="144">
                        <c:v>41</c:v>
                      </c:pt>
                      <c:pt idx="145">
                        <c:v>41.25</c:v>
                      </c:pt>
                      <c:pt idx="146">
                        <c:v>41.5</c:v>
                      </c:pt>
                      <c:pt idx="147">
                        <c:v>41.75</c:v>
                      </c:pt>
                      <c:pt idx="148">
                        <c:v>42</c:v>
                      </c:pt>
                      <c:pt idx="149">
                        <c:v>42.25</c:v>
                      </c:pt>
                      <c:pt idx="150">
                        <c:v>42.5</c:v>
                      </c:pt>
                      <c:pt idx="151">
                        <c:v>42.75</c:v>
                      </c:pt>
                      <c:pt idx="152">
                        <c:v>43</c:v>
                      </c:pt>
                      <c:pt idx="153">
                        <c:v>43.25</c:v>
                      </c:pt>
                      <c:pt idx="154">
                        <c:v>43.5</c:v>
                      </c:pt>
                      <c:pt idx="155">
                        <c:v>43.75</c:v>
                      </c:pt>
                      <c:pt idx="156">
                        <c:v>44</c:v>
                      </c:pt>
                      <c:pt idx="157">
                        <c:v>44.25</c:v>
                      </c:pt>
                      <c:pt idx="158">
                        <c:v>44.5</c:v>
                      </c:pt>
                      <c:pt idx="159">
                        <c:v>44.75</c:v>
                      </c:pt>
                      <c:pt idx="160">
                        <c:v>45</c:v>
                      </c:pt>
                      <c:pt idx="161">
                        <c:v>45.25</c:v>
                      </c:pt>
                      <c:pt idx="162">
                        <c:v>45.5</c:v>
                      </c:pt>
                      <c:pt idx="163">
                        <c:v>45.75</c:v>
                      </c:pt>
                      <c:pt idx="164">
                        <c:v>46</c:v>
                      </c:pt>
                      <c:pt idx="165">
                        <c:v>46.25</c:v>
                      </c:pt>
                      <c:pt idx="166">
                        <c:v>46.5</c:v>
                      </c:pt>
                      <c:pt idx="167">
                        <c:v>46.75</c:v>
                      </c:pt>
                      <c:pt idx="168">
                        <c:v>47</c:v>
                      </c:pt>
                      <c:pt idx="169">
                        <c:v>47.25</c:v>
                      </c:pt>
                      <c:pt idx="170">
                        <c:v>47.5</c:v>
                      </c:pt>
                      <c:pt idx="171">
                        <c:v>47.75</c:v>
                      </c:pt>
                      <c:pt idx="172">
                        <c:v>48</c:v>
                      </c:pt>
                      <c:pt idx="173">
                        <c:v>48.25</c:v>
                      </c:pt>
                      <c:pt idx="174">
                        <c:v>48.5</c:v>
                      </c:pt>
                      <c:pt idx="175">
                        <c:v>48.75</c:v>
                      </c:pt>
                      <c:pt idx="176">
                        <c:v>49</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numCache>
                  </c:numRef>
                </c:xVal>
                <c:yVal>
                  <c:numRef>
                    <c:extLst xmlns:c15="http://schemas.microsoft.com/office/drawing/2012/chart">
                      <c:ext xmlns:c15="http://schemas.microsoft.com/office/drawing/2012/chart" uri="{02D57815-91ED-43cb-92C2-25804820EDAC}">
                        <c15:formulaRef>
                          <c15:sqref>dwtr_interior_warm!$I$3:$I$227</c15:sqref>
                        </c15:formulaRef>
                      </c:ext>
                    </c:extLst>
                    <c:numCache>
                      <c:formatCode>General</c:formatCode>
                      <c:ptCount val="225"/>
                      <c:pt idx="0">
                        <c:v>0.78554948561670002</c:v>
                      </c:pt>
                      <c:pt idx="1">
                        <c:v>0.767267653439621</c:v>
                      </c:pt>
                      <c:pt idx="2">
                        <c:v>0.75312589393675899</c:v>
                      </c:pt>
                      <c:pt idx="3">
                        <c:v>0.74156640789138495</c:v>
                      </c:pt>
                      <c:pt idx="4">
                        <c:v>0.73172617748167801</c:v>
                      </c:pt>
                      <c:pt idx="5">
                        <c:v>0.72307981356652196</c:v>
                      </c:pt>
                      <c:pt idx="6">
                        <c:v>0.71542976080260501</c:v>
                      </c:pt>
                      <c:pt idx="7">
                        <c:v>0.708397282335406</c:v>
                      </c:pt>
                      <c:pt idx="8">
                        <c:v>0.70182607777821204</c:v>
                      </c:pt>
                      <c:pt idx="9">
                        <c:v>0.71661744034895403</c:v>
                      </c:pt>
                      <c:pt idx="10">
                        <c:v>0.72881875746552205</c:v>
                      </c:pt>
                      <c:pt idx="11">
                        <c:v>0.73844054368527001</c:v>
                      </c:pt>
                      <c:pt idx="12">
                        <c:v>0.74560060842915699</c:v>
                      </c:pt>
                      <c:pt idx="13">
                        <c:v>0.75051148588112404</c:v>
                      </c:pt>
                      <c:pt idx="14">
                        <c:v>0.75345182671698396</c:v>
                      </c:pt>
                      <c:pt idx="15">
                        <c:v>0.75473075821030999</c:v>
                      </c:pt>
                      <c:pt idx="16">
                        <c:v>0.75465512216271202</c:v>
                      </c:pt>
                      <c:pt idx="17">
                        <c:v>0.76194161593891296</c:v>
                      </c:pt>
                      <c:pt idx="18">
                        <c:v>0.76797438223805103</c:v>
                      </c:pt>
                      <c:pt idx="19">
                        <c:v>0.77285538124936404</c:v>
                      </c:pt>
                      <c:pt idx="20">
                        <c:v>0.77656944749915202</c:v>
                      </c:pt>
                      <c:pt idx="21">
                        <c:v>0.77959831985557804</c:v>
                      </c:pt>
                      <c:pt idx="22">
                        <c:v>0.78206913569404402</c:v>
                      </c:pt>
                      <c:pt idx="23">
                        <c:v>0.78406938796020298</c:v>
                      </c:pt>
                      <c:pt idx="24">
                        <c:v>0.78564976936089104</c:v>
                      </c:pt>
                      <c:pt idx="25">
                        <c:v>0.77233696279394004</c:v>
                      </c:pt>
                      <c:pt idx="26">
                        <c:v>0.76062176788340796</c:v>
                      </c:pt>
                      <c:pt idx="27">
                        <c:v>0.750708073013581</c:v>
                      </c:pt>
                      <c:pt idx="28">
                        <c:v>0.74241603261122602</c:v>
                      </c:pt>
                      <c:pt idx="29">
                        <c:v>0.73524897364084596</c:v>
                      </c:pt>
                      <c:pt idx="30">
                        <c:v>0.72886817601429099</c:v>
                      </c:pt>
                      <c:pt idx="31">
                        <c:v>0.72316194036636605</c:v>
                      </c:pt>
                      <c:pt idx="32">
                        <c:v>0.71805697458944695</c:v>
                      </c:pt>
                      <c:pt idx="33">
                        <c:v>0.70370831031333303</c:v>
                      </c:pt>
                      <c:pt idx="34">
                        <c:v>0.69170130747235403</c:v>
                      </c:pt>
                      <c:pt idx="35">
                        <c:v>0.68142567810560595</c:v>
                      </c:pt>
                      <c:pt idx="36">
                        <c:v>0.67247741046485099</c:v>
                      </c:pt>
                      <c:pt idx="37">
                        <c:v>0.66457236032028</c:v>
                      </c:pt>
                      <c:pt idx="38">
                        <c:v>0.65750305099978701</c:v>
                      </c:pt>
                      <c:pt idx="39">
                        <c:v>0.65111371128393203</c:v>
                      </c:pt>
                      <c:pt idx="40">
                        <c:v>0.64528479140665795</c:v>
                      </c:pt>
                      <c:pt idx="41">
                        <c:v>0.63148796831299503</c:v>
                      </c:pt>
                      <c:pt idx="42">
                        <c:v>0.61945312178874701</c:v>
                      </c:pt>
                      <c:pt idx="43">
                        <c:v>0.608792645708506</c:v>
                      </c:pt>
                      <c:pt idx="44">
                        <c:v>0.59922926925874198</c:v>
                      </c:pt>
                      <c:pt idx="45">
                        <c:v>0.59055811683498405</c:v>
                      </c:pt>
                      <c:pt idx="46">
                        <c:v>0.58262384307021597</c:v>
                      </c:pt>
                      <c:pt idx="47">
                        <c:v>0.57530615016855502</c:v>
                      </c:pt>
                      <c:pt idx="48">
                        <c:v>0.56851023538080503</c:v>
                      </c:pt>
                      <c:pt idx="49">
                        <c:v>0.55644516351023499</c:v>
                      </c:pt>
                      <c:pt idx="50">
                        <c:v>0.54558971784563604</c:v>
                      </c:pt>
                      <c:pt idx="51">
                        <c:v>0.535728460958245</c:v>
                      </c:pt>
                      <c:pt idx="52">
                        <c:v>0.52669648578755501</c:v>
                      </c:pt>
                      <c:pt idx="53">
                        <c:v>0.51836495579067698</c:v>
                      </c:pt>
                      <c:pt idx="54">
                        <c:v>0.51063147960454702</c:v>
                      </c:pt>
                      <c:pt idx="55">
                        <c:v>0.50341349327750096</c:v>
                      </c:pt>
                      <c:pt idx="56">
                        <c:v>0.49664358419222598</c:v>
                      </c:pt>
                      <c:pt idx="57">
                        <c:v>0.48564696990093698</c:v>
                      </c:pt>
                      <c:pt idx="58">
                        <c:v>0.47558353572775303</c:v>
                      </c:pt>
                      <c:pt idx="59">
                        <c:v>0.46631169991847699</c:v>
                      </c:pt>
                      <c:pt idx="60">
                        <c:v>0.45771854837599502</c:v>
                      </c:pt>
                      <c:pt idx="61">
                        <c:v>0.449712712640433</c:v>
                      </c:pt>
                      <c:pt idx="62">
                        <c:v>0.442219327865425</c:v>
                      </c:pt>
                      <c:pt idx="63">
                        <c:v>0.435176379085502</c:v>
                      </c:pt>
                      <c:pt idx="64">
                        <c:v>0.42853199956121102</c:v>
                      </c:pt>
                      <c:pt idx="65">
                        <c:v>0.41874297125312099</c:v>
                      </c:pt>
                      <c:pt idx="66">
                        <c:v>0.40968109869667602</c:v>
                      </c:pt>
                      <c:pt idx="67">
                        <c:v>0.40125098215651001</c:v>
                      </c:pt>
                      <c:pt idx="68">
                        <c:v>0.393374053744319</c:v>
                      </c:pt>
                      <c:pt idx="69">
                        <c:v>0.38598492181848099</c:v>
                      </c:pt>
                      <c:pt idx="70">
                        <c:v>0.37902865206286102</c:v>
                      </c:pt>
                      <c:pt idx="71">
                        <c:v>0.37245871053392798</c:v>
                      </c:pt>
                      <c:pt idx="72">
                        <c:v>0.36623538398962302</c:v>
                      </c:pt>
                      <c:pt idx="73">
                        <c:v>0.35746637336336901</c:v>
                      </c:pt>
                      <c:pt idx="74">
                        <c:v>0.34929461504036002</c:v>
                      </c:pt>
                      <c:pt idx="75">
                        <c:v>0.34164981725196802</c:v>
                      </c:pt>
                      <c:pt idx="76">
                        <c:v>0.3344728378272</c:v>
                      </c:pt>
                      <c:pt idx="77">
                        <c:v>0.32771350656300902</c:v>
                      </c:pt>
                      <c:pt idx="78">
                        <c:v>0.32132894966746001</c:v>
                      </c:pt>
                      <c:pt idx="79">
                        <c:v>0.31528228346151399</c:v>
                      </c:pt>
                      <c:pt idx="80">
                        <c:v>0.30954158393176401</c:v>
                      </c:pt>
                      <c:pt idx="81">
                        <c:v>0.30246889886855099</c:v>
                      </c:pt>
                      <c:pt idx="82">
                        <c:v>0.29580671448683399</c:v>
                      </c:pt>
                      <c:pt idx="83">
                        <c:v>0.28951419469081302</c:v>
                      </c:pt>
                      <c:pt idx="84">
                        <c:v>0.28355603847482402</c:v>
                      </c:pt>
                      <c:pt idx="85">
                        <c:v>0.27790155247485798</c:v>
                      </c:pt>
                      <c:pt idx="86">
                        <c:v>0.27252390710491697</c:v>
                      </c:pt>
                      <c:pt idx="87">
                        <c:v>0.26739953452905102</c:v>
                      </c:pt>
                      <c:pt idx="88">
                        <c:v>0.26250763739979599</c:v>
                      </c:pt>
                      <c:pt idx="89">
                        <c:v>0.255396045334222</c:v>
                      </c:pt>
                      <c:pt idx="90">
                        <c:v>0.248734866934262</c:v>
                      </c:pt>
                      <c:pt idx="91">
                        <c:v>0.24247678745218601</c:v>
                      </c:pt>
                      <c:pt idx="92">
                        <c:v>0.23658119014942</c:v>
                      </c:pt>
                      <c:pt idx="93">
                        <c:v>0.23101299391927599</c:v>
                      </c:pt>
                      <c:pt idx="94">
                        <c:v>0.225741727444327</c:v>
                      </c:pt>
                      <c:pt idx="95">
                        <c:v>0.220740784898488</c:v>
                      </c:pt>
                      <c:pt idx="96">
                        <c:v>0.21598682253465701</c:v>
                      </c:pt>
                      <c:pt idx="97">
                        <c:v>0.20914931015097599</c:v>
                      </c:pt>
                      <c:pt idx="98">
                        <c:v>0.20277653404690199</c:v>
                      </c:pt>
                      <c:pt idx="99">
                        <c:v>0.19681787651718999</c:v>
                      </c:pt>
                      <c:pt idx="100">
                        <c:v>0.191230094974215</c:v>
                      </c:pt>
                      <c:pt idx="101">
                        <c:v>0.18597600934423</c:v>
                      </c:pt>
                      <c:pt idx="102">
                        <c:v>0.18102346215788601</c:v>
                      </c:pt>
                      <c:pt idx="103">
                        <c:v>0.17634448692158999</c:v>
                      </c:pt>
                      <c:pt idx="104">
                        <c:v>0.17191463734304699</c:v>
                      </c:pt>
                      <c:pt idx="105">
                        <c:v>0.168223902689486</c:v>
                      </c:pt>
                      <c:pt idx="106">
                        <c:v>0.16469375361065999</c:v>
                      </c:pt>
                      <c:pt idx="107">
                        <c:v>0.16131248698452699</c:v>
                      </c:pt>
                      <c:pt idx="108">
                        <c:v>0.15806961373989301</c:v>
                      </c:pt>
                      <c:pt idx="109">
                        <c:v>0.15495569962390299</c:v>
                      </c:pt>
                      <c:pt idx="110">
                        <c:v>0.15196223061491501</c:v>
                      </c:pt>
                      <c:pt idx="111">
                        <c:v>0.14908149864553399</c:v>
                      </c:pt>
                      <c:pt idx="112">
                        <c:v>0.14630650414868199</c:v>
                      </c:pt>
                      <c:pt idx="113">
                        <c:v>0.14495874622423599</c:v>
                      </c:pt>
                      <c:pt idx="114">
                        <c:v>0.143611605654071</c:v>
                      </c:pt>
                      <c:pt idx="115">
                        <c:v>0.14226703171521901</c:v>
                      </c:pt>
                      <c:pt idx="116">
                        <c:v>0.140926735537697</c:v>
                      </c:pt>
                      <c:pt idx="117">
                        <c:v>0.13959221664638899</c:v>
                      </c:pt>
                      <c:pt idx="118">
                        <c:v>0.13826478643631901</c:v>
                      </c:pt>
                      <c:pt idx="119">
                        <c:v>0.13694558895632999</c:v>
                      </c:pt>
                      <c:pt idx="120">
                        <c:v>0.13563561932770701</c:v>
                      </c:pt>
                      <c:pt idx="121">
                        <c:v>0.13505287581052799</c:v>
                      </c:pt>
                      <c:pt idx="122">
                        <c:v>0.13446081064219201</c:v>
                      </c:pt>
                      <c:pt idx="123">
                        <c:v>0.13386035117159201</c:v>
                      </c:pt>
                      <c:pt idx="124">
                        <c:v>0.133252363388494</c:v>
                      </c:pt>
                      <c:pt idx="125">
                        <c:v>0.13263765600199701</c:v>
                      </c:pt>
                      <c:pt idx="126">
                        <c:v>0.132016984233394</c:v>
                      </c:pt>
                      <c:pt idx="127">
                        <c:v>0.13139105334450199</c:v>
                      </c:pt>
                      <c:pt idx="128">
                        <c:v>0.130760521920884</c:v>
                      </c:pt>
                      <c:pt idx="129">
                        <c:v>0.12433331347246999</c:v>
                      </c:pt>
                      <c:pt idx="130">
                        <c:v>0.12415470674788499</c:v>
                      </c:pt>
                      <c:pt idx="131">
                        <c:v>0.123982579791187</c:v>
                      </c:pt>
                      <c:pt idx="132">
                        <c:v>0.12381647303398099</c:v>
                      </c:pt>
                      <c:pt idx="133">
                        <c:v>0.123655969004969</c:v>
                      </c:pt>
                      <c:pt idx="134">
                        <c:v>0.123500687655241</c:v>
                      </c:pt>
                      <c:pt idx="135">
                        <c:v>0.123350282289773</c:v>
                      </c:pt>
                      <c:pt idx="136">
                        <c:v>0.12320443601568599</c:v>
                      </c:pt>
                      <c:pt idx="137">
                        <c:v>0.123062858632549</c:v>
                      </c:pt>
                      <c:pt idx="138">
                        <c:v>0.12292528390207</c:v>
                      </c:pt>
                      <c:pt idx="139">
                        <c:v>0.122791467144461</c:v>
                      </c:pt>
                      <c:pt idx="140">
                        <c:v>0.122661183116917</c:v>
                      </c:pt>
                      <c:pt idx="141">
                        <c:v>0.122534224136481</c:v>
                      </c:pt>
                      <c:pt idx="142">
                        <c:v>0.122410398415168</c:v>
                      </c:pt>
                      <c:pt idx="143">
                        <c:v>0.12228952857999099</c:v>
                      </c:pt>
                      <c:pt idx="144">
                        <c:v>0.122171450354431</c:v>
                      </c:pt>
                      <c:pt idx="145">
                        <c:v>0.12208382893940201</c:v>
                      </c:pt>
                      <c:pt idx="146">
                        <c:v>0.12199763687847701</c:v>
                      </c:pt>
                      <c:pt idx="147">
                        <c:v>0.121912800311959</c:v>
                      </c:pt>
                      <c:pt idx="148">
                        <c:v>0.121829250429954</c:v>
                      </c:pt>
                      <c:pt idx="149">
                        <c:v>0.121746923051525</c:v>
                      </c:pt>
                      <c:pt idx="150">
                        <c:v>0.12166575824501701</c:v>
                      </c:pt>
                      <c:pt idx="151">
                        <c:v>0.121585699984933</c:v>
                      </c:pt>
                      <c:pt idx="152">
                        <c:v>0.121506695841346</c:v>
                      </c:pt>
                      <c:pt idx="153">
                        <c:v>0.12142869669831401</c:v>
                      </c:pt>
                      <c:pt idx="154">
                        <c:v>0.121351656498197</c:v>
                      </c:pt>
                      <c:pt idx="155">
                        <c:v>0.121275532009158</c:v>
                      </c:pt>
                      <c:pt idx="156">
                        <c:v>0.121200282613428</c:v>
                      </c:pt>
                      <c:pt idx="157">
                        <c:v>0.121125870114231</c:v>
                      </c:pt>
                      <c:pt idx="158">
                        <c:v>0.121052258559463</c:v>
                      </c:pt>
                      <c:pt idx="159">
                        <c:v>0.12097941408047901</c:v>
                      </c:pt>
                      <c:pt idx="160">
                        <c:v>0.120907304744498</c:v>
                      </c:pt>
                      <c:pt idx="161">
                        <c:v>0.12082161225510001</c:v>
                      </c:pt>
                      <c:pt idx="162">
                        <c:v>0.120737031762646</c:v>
                      </c:pt>
                      <c:pt idx="163">
                        <c:v>0.120653517752003</c:v>
                      </c:pt>
                      <c:pt idx="164">
                        <c:v>0.120571027196583</c:v>
                      </c:pt>
                      <c:pt idx="165">
                        <c:v>0.12048951939189601</c:v>
                      </c:pt>
                      <c:pt idx="166">
                        <c:v>0.12040895580220599</c:v>
                      </c:pt>
                      <c:pt idx="167">
                        <c:v>0.120329299919118</c:v>
                      </c:pt>
                      <c:pt idx="168">
                        <c:v>0.120250517131017</c:v>
                      </c:pt>
                      <c:pt idx="169">
                        <c:v>0.12017257460242101</c:v>
                      </c:pt>
                      <c:pt idx="170">
                        <c:v>0.12009544116236701</c:v>
                      </c:pt>
                      <c:pt idx="171">
                        <c:v>0.120019087201064</c:v>
                      </c:pt>
                      <c:pt idx="172">
                        <c:v>0.119943484574108</c:v>
                      </c:pt>
                      <c:pt idx="173">
                        <c:v>0.11986860651362501</c:v>
                      </c:pt>
                      <c:pt idx="174">
                        <c:v>0.119794427545762</c:v>
                      </c:pt>
                      <c:pt idx="175">
                        <c:v>0.119720923414009</c:v>
                      </c:pt>
                      <c:pt idx="176">
                        <c:v>0.11964807100788501</c:v>
                      </c:pt>
                      <c:pt idx="177">
                        <c:v>0.119581861955716</c:v>
                      </c:pt>
                      <c:pt idx="178">
                        <c:v>0.119516111907015</c:v>
                      </c:pt>
                      <c:pt idx="179">
                        <c:v>0.119450806034247</c:v>
                      </c:pt>
                      <c:pt idx="180">
                        <c:v>0.119385930179398</c:v>
                      </c:pt>
                      <c:pt idx="181">
                        <c:v>0.119321470816853</c:v>
                      </c:pt>
                      <c:pt idx="182">
                        <c:v>0.119257415018711</c:v>
                      </c:pt>
                      <c:pt idx="183">
                        <c:v>0.119193750422341</c:v>
                      </c:pt>
                      <c:pt idx="184">
                        <c:v>0.119130465200013</c:v>
                      </c:pt>
                      <c:pt idx="185">
                        <c:v>0.119067548030463</c:v>
                      </c:pt>
                      <c:pt idx="186">
                        <c:v>0.119004988072235</c:v>
                      </c:pt>
                      <c:pt idx="187">
                        <c:v>0.11894277493868299</c:v>
                      </c:pt>
                      <c:pt idx="188">
                        <c:v>0.118880898674508</c:v>
                      </c:pt>
                      <c:pt idx="189">
                        <c:v>0.118819349733728</c:v>
                      </c:pt>
                      <c:pt idx="190">
                        <c:v>0.11875811895897601</c:v>
                      </c:pt>
                      <c:pt idx="191">
                        <c:v>0.118697197562028</c:v>
                      </c:pt>
                      <c:pt idx="192">
                        <c:v>0.11863657710549499</c:v>
                      </c:pt>
                      <c:pt idx="193">
                        <c:v>0.118586026129215</c:v>
                      </c:pt>
                      <c:pt idx="194">
                        <c:v>0.118535551451714</c:v>
                      </c:pt>
                      <c:pt idx="195">
                        <c:v>0.118485151803726</c:v>
                      </c:pt>
                      <c:pt idx="196">
                        <c:v>0.118434825963257</c:v>
                      </c:pt>
                      <c:pt idx="197">
                        <c:v>0.118384572753365</c:v>
                      </c:pt>
                      <c:pt idx="198">
                        <c:v>0.118334391040069</c:v>
                      </c:pt>
                      <c:pt idx="199">
                        <c:v>0.118284279730367</c:v>
                      </c:pt>
                      <c:pt idx="200">
                        <c:v>0.118234237770367</c:v>
                      </c:pt>
                      <c:pt idx="201">
                        <c:v>0.118184264143516</c:v>
                      </c:pt>
                      <c:pt idx="202">
                        <c:v>0.118134357868922</c:v>
                      </c:pt>
                      <c:pt idx="203">
                        <c:v>0.118084517999772</c:v>
                      </c:pt>
                      <c:pt idx="204">
                        <c:v>0.118034743621826</c:v>
                      </c:pt>
                      <c:pt idx="205">
                        <c:v>0.11798503385199401</c:v>
                      </c:pt>
                      <c:pt idx="206">
                        <c:v>0.117935387836984</c:v>
                      </c:pt>
                      <c:pt idx="207">
                        <c:v>0.117885804752023</c:v>
                      </c:pt>
                      <c:pt idx="208">
                        <c:v>0.11783628379963799</c:v>
                      </c:pt>
                      <c:pt idx="209">
                        <c:v>0.117782769160011</c:v>
                      </c:pt>
                      <c:pt idx="210">
                        <c:v>0.117729391251405</c:v>
                      </c:pt>
                      <c:pt idx="211">
                        <c:v>0.11767614737250701</c:v>
                      </c:pt>
                      <c:pt idx="212">
                        <c:v>0.117623034911883</c:v>
                      </c:pt>
                      <c:pt idx="213">
                        <c:v>0.117570051344267</c:v>
                      </c:pt>
                      <c:pt idx="214">
                        <c:v>0.11751719422701699</c:v>
                      </c:pt>
                      <c:pt idx="215">
                        <c:v>0.117464461196762</c:v>
                      </c:pt>
                      <c:pt idx="216">
                        <c:v>0.117411849966193</c:v>
                      </c:pt>
                      <c:pt idx="217">
                        <c:v>0.117359358321021</c:v>
                      </c:pt>
                      <c:pt idx="218">
                        <c:v>0.117306984117069</c:v>
                      </c:pt>
                      <c:pt idx="219">
                        <c:v>0.11725472527750599</c:v>
                      </c:pt>
                      <c:pt idx="220">
                        <c:v>0.11720257979021299</c:v>
                      </c:pt>
                      <c:pt idx="221">
                        <c:v>0.117150545705261</c:v>
                      </c:pt>
                      <c:pt idx="222">
                        <c:v>0.117098621132518</c:v>
                      </c:pt>
                      <c:pt idx="223">
                        <c:v>0.117046804239357</c:v>
                      </c:pt>
                      <c:pt idx="224">
                        <c:v>0.116995093248469</c:v>
                      </c:pt>
                    </c:numCache>
                  </c:numRef>
                </c:yVal>
                <c:smooth val="1"/>
              </c15:ser>
            </c15:filteredScatterSeries>
          </c:ext>
        </c:extLst>
      </c:scatterChart>
      <c:scatterChart>
        <c:scatterStyle val="smoothMarker"/>
        <c:varyColors val="0"/>
        <c:ser>
          <c:idx val="6"/>
          <c:order val="6"/>
          <c:tx>
            <c:strRef>
              <c:f>dwtr_interior_secondary!$H$1:$H$2</c:f>
              <c:strCache>
                <c:ptCount val="2"/>
                <c:pt idx="0">
                  <c:v>2nd Only</c:v>
                </c:pt>
                <c:pt idx="1">
                  <c:v>Channel Flowrate (cfs)</c:v>
                </c:pt>
              </c:strCache>
            </c:strRef>
          </c:tx>
          <c:spPr>
            <a:ln w="19050" cap="rnd">
              <a:solidFill>
                <a:schemeClr val="accent1">
                  <a:lumMod val="60000"/>
                </a:schemeClr>
              </a:solidFill>
              <a:round/>
            </a:ln>
            <a:effectLst/>
          </c:spPr>
          <c:marker>
            <c:symbol val="none"/>
          </c:marker>
          <c:xVal>
            <c:numRef>
              <c:f>dwtr_interior_secondary!$A$3:$A$227</c:f>
              <c:numCache>
                <c:formatCode>General</c:formatCode>
                <c:ptCount val="2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37.25</c:v>
                </c:pt>
                <c:pt idx="130">
                  <c:v>37.5</c:v>
                </c:pt>
                <c:pt idx="131">
                  <c:v>37.75</c:v>
                </c:pt>
                <c:pt idx="132">
                  <c:v>38</c:v>
                </c:pt>
                <c:pt idx="133">
                  <c:v>38.25</c:v>
                </c:pt>
                <c:pt idx="134">
                  <c:v>38.5</c:v>
                </c:pt>
                <c:pt idx="135">
                  <c:v>38.75</c:v>
                </c:pt>
                <c:pt idx="136">
                  <c:v>39</c:v>
                </c:pt>
                <c:pt idx="137">
                  <c:v>39.25</c:v>
                </c:pt>
                <c:pt idx="138">
                  <c:v>39.5</c:v>
                </c:pt>
                <c:pt idx="139">
                  <c:v>39.75</c:v>
                </c:pt>
                <c:pt idx="140">
                  <c:v>40</c:v>
                </c:pt>
                <c:pt idx="141">
                  <c:v>40.25</c:v>
                </c:pt>
                <c:pt idx="142">
                  <c:v>40.5</c:v>
                </c:pt>
                <c:pt idx="143">
                  <c:v>40.75</c:v>
                </c:pt>
                <c:pt idx="144">
                  <c:v>41</c:v>
                </c:pt>
                <c:pt idx="145">
                  <c:v>41.25</c:v>
                </c:pt>
                <c:pt idx="146">
                  <c:v>41.5</c:v>
                </c:pt>
                <c:pt idx="147">
                  <c:v>41.75</c:v>
                </c:pt>
                <c:pt idx="148">
                  <c:v>42</c:v>
                </c:pt>
                <c:pt idx="149">
                  <c:v>42.25</c:v>
                </c:pt>
                <c:pt idx="150">
                  <c:v>42.5</c:v>
                </c:pt>
                <c:pt idx="151">
                  <c:v>42.75</c:v>
                </c:pt>
                <c:pt idx="152">
                  <c:v>43</c:v>
                </c:pt>
                <c:pt idx="153">
                  <c:v>43.25</c:v>
                </c:pt>
                <c:pt idx="154">
                  <c:v>43.5</c:v>
                </c:pt>
                <c:pt idx="155">
                  <c:v>43.75</c:v>
                </c:pt>
                <c:pt idx="156">
                  <c:v>44</c:v>
                </c:pt>
                <c:pt idx="157">
                  <c:v>44.25</c:v>
                </c:pt>
                <c:pt idx="158">
                  <c:v>44.5</c:v>
                </c:pt>
                <c:pt idx="159">
                  <c:v>44.75</c:v>
                </c:pt>
                <c:pt idx="160">
                  <c:v>45</c:v>
                </c:pt>
                <c:pt idx="161">
                  <c:v>45.25</c:v>
                </c:pt>
                <c:pt idx="162">
                  <c:v>45.5</c:v>
                </c:pt>
                <c:pt idx="163">
                  <c:v>45.75</c:v>
                </c:pt>
                <c:pt idx="164">
                  <c:v>46</c:v>
                </c:pt>
                <c:pt idx="165">
                  <c:v>46.25</c:v>
                </c:pt>
                <c:pt idx="166">
                  <c:v>46.5</c:v>
                </c:pt>
                <c:pt idx="167">
                  <c:v>46.75</c:v>
                </c:pt>
                <c:pt idx="168">
                  <c:v>47</c:v>
                </c:pt>
                <c:pt idx="169">
                  <c:v>47.25</c:v>
                </c:pt>
                <c:pt idx="170">
                  <c:v>47.5</c:v>
                </c:pt>
                <c:pt idx="171">
                  <c:v>47.75</c:v>
                </c:pt>
                <c:pt idx="172">
                  <c:v>48</c:v>
                </c:pt>
                <c:pt idx="173">
                  <c:v>48.25</c:v>
                </c:pt>
                <c:pt idx="174">
                  <c:v>48.5</c:v>
                </c:pt>
                <c:pt idx="175">
                  <c:v>48.75</c:v>
                </c:pt>
                <c:pt idx="176">
                  <c:v>49</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numCache>
            </c:numRef>
          </c:xVal>
          <c:yVal>
            <c:numRef>
              <c:f>dwtr_interior_secondary!$H$3:$H$227</c:f>
              <c:numCache>
                <c:formatCode>General</c:formatCode>
                <c:ptCount val="225"/>
                <c:pt idx="0">
                  <c:v>12</c:v>
                </c:pt>
                <c:pt idx="1">
                  <c:v>12.4023946073633</c:v>
                </c:pt>
                <c:pt idx="2">
                  <c:v>12.818890721316601</c:v>
                </c:pt>
                <c:pt idx="3">
                  <c:v>13.2461935487517</c:v>
                </c:pt>
                <c:pt idx="4">
                  <c:v>13.682090896730299</c:v>
                </c:pt>
                <c:pt idx="5">
                  <c:v>14.1249839792826</c:v>
                </c:pt>
                <c:pt idx="6">
                  <c:v>14.574786964738699</c:v>
                </c:pt>
                <c:pt idx="7">
                  <c:v>15.0295099695952</c:v>
                </c:pt>
                <c:pt idx="8">
                  <c:v>15.488399926839501</c:v>
                </c:pt>
                <c:pt idx="9">
                  <c:v>15.9508415192107</c:v>
                </c:pt>
                <c:pt idx="10">
                  <c:v>16.3912837241981</c:v>
                </c:pt>
                <c:pt idx="11">
                  <c:v>16.811777938555799</c:v>
                </c:pt>
                <c:pt idx="12">
                  <c:v>17.214632651438599</c:v>
                </c:pt>
                <c:pt idx="13">
                  <c:v>17.602271946857801</c:v>
                </c:pt>
                <c:pt idx="14">
                  <c:v>17.977090181276399</c:v>
                </c:pt>
                <c:pt idx="15">
                  <c:v>18.341328123759599</c:v>
                </c:pt>
                <c:pt idx="16">
                  <c:v>18.696987743381399</c:v>
                </c:pt>
                <c:pt idx="17">
                  <c:v>18.8311406876844</c:v>
                </c:pt>
                <c:pt idx="18">
                  <c:v>18.953983971411901</c:v>
                </c:pt>
                <c:pt idx="19">
                  <c:v>19.067105461768399</c:v>
                </c:pt>
                <c:pt idx="20">
                  <c:v>19.170969836138401</c:v>
                </c:pt>
                <c:pt idx="21">
                  <c:v>19.269585297488199</c:v>
                </c:pt>
                <c:pt idx="22">
                  <c:v>19.364078901888298</c:v>
                </c:pt>
                <c:pt idx="23">
                  <c:v>19.455208485877801</c:v>
                </c:pt>
                <c:pt idx="24">
                  <c:v>19.543416142759899</c:v>
                </c:pt>
                <c:pt idx="25">
                  <c:v>19.596065203562699</c:v>
                </c:pt>
                <c:pt idx="26">
                  <c:v>19.653896821132101</c:v>
                </c:pt>
                <c:pt idx="27">
                  <c:v>19.721178680926599</c:v>
                </c:pt>
                <c:pt idx="28">
                  <c:v>19.798746326087699</c:v>
                </c:pt>
                <c:pt idx="29">
                  <c:v>19.8837660265872</c:v>
                </c:pt>
                <c:pt idx="30">
                  <c:v>19.974060641042399</c:v>
                </c:pt>
                <c:pt idx="31">
                  <c:v>20.069264929041399</c:v>
                </c:pt>
                <c:pt idx="32">
                  <c:v>20.1692330425597</c:v>
                </c:pt>
                <c:pt idx="33">
                  <c:v>20.292499809758301</c:v>
                </c:pt>
                <c:pt idx="34">
                  <c:v>20.432497318019301</c:v>
                </c:pt>
                <c:pt idx="35">
                  <c:v>20.5861447038173</c:v>
                </c:pt>
                <c:pt idx="36">
                  <c:v>20.751193955222401</c:v>
                </c:pt>
                <c:pt idx="37">
                  <c:v>20.9259076817536</c:v>
                </c:pt>
                <c:pt idx="38">
                  <c:v>21.1089081669558</c:v>
                </c:pt>
                <c:pt idx="39">
                  <c:v>21.299084113751501</c:v>
                </c:pt>
                <c:pt idx="40">
                  <c:v>21.495527327616202</c:v>
                </c:pt>
                <c:pt idx="41">
                  <c:v>21.765670774686001</c:v>
                </c:pt>
                <c:pt idx="42">
                  <c:v>22.0526426610359</c:v>
                </c:pt>
                <c:pt idx="43">
                  <c:v>22.354020816328699</c:v>
                </c:pt>
                <c:pt idx="44">
                  <c:v>22.667915429012002</c:v>
                </c:pt>
                <c:pt idx="45">
                  <c:v>22.9928203397636</c:v>
                </c:pt>
                <c:pt idx="46">
                  <c:v>23.327514329411901</c:v>
                </c:pt>
                <c:pt idx="47">
                  <c:v>23.670993059185001</c:v>
                </c:pt>
                <c:pt idx="48">
                  <c:v>24.0224206541264</c:v>
                </c:pt>
                <c:pt idx="49">
                  <c:v>24.396885295300901</c:v>
                </c:pt>
                <c:pt idx="50">
                  <c:v>24.7875540580422</c:v>
                </c:pt>
                <c:pt idx="51">
                  <c:v>25.192684791987201</c:v>
                </c:pt>
                <c:pt idx="52">
                  <c:v>25.610851257337998</c:v>
                </c:pt>
                <c:pt idx="53">
                  <c:v>26.040869096773001</c:v>
                </c:pt>
                <c:pt idx="54">
                  <c:v>26.4817428970353</c:v>
                </c:pt>
                <c:pt idx="55">
                  <c:v>26.932627355081099</c:v>
                </c:pt>
                <c:pt idx="56">
                  <c:v>27.392798165488699</c:v>
                </c:pt>
                <c:pt idx="57">
                  <c:v>27.909201288801999</c:v>
                </c:pt>
                <c:pt idx="58">
                  <c:v>28.442378249811402</c:v>
                </c:pt>
                <c:pt idx="59">
                  <c:v>28.990933440558798</c:v>
                </c:pt>
                <c:pt idx="60">
                  <c:v>29.553686733055901</c:v>
                </c:pt>
                <c:pt idx="61">
                  <c:v>30.129629352310999</c:v>
                </c:pt>
                <c:pt idx="62">
                  <c:v>30.717890842963602</c:v>
                </c:pt>
                <c:pt idx="63">
                  <c:v>31.317713862078499</c:v>
                </c:pt>
                <c:pt idx="64">
                  <c:v>31.9284346206063</c:v>
                </c:pt>
                <c:pt idx="65">
                  <c:v>32.581853053563201</c:v>
                </c:pt>
                <c:pt idx="66">
                  <c:v>33.252593284418403</c:v>
                </c:pt>
                <c:pt idx="67">
                  <c:v>33.939487531048002</c:v>
                </c:pt>
                <c:pt idx="68">
                  <c:v>34.641520842737798</c:v>
                </c:pt>
                <c:pt idx="69">
                  <c:v>35.357803811043802</c:v>
                </c:pt>
                <c:pt idx="70">
                  <c:v>36.087551317221397</c:v>
                </c:pt>
                <c:pt idx="71">
                  <c:v>36.830065742234197</c:v>
                </c:pt>
                <c:pt idx="72">
                  <c:v>37.584723532731701</c:v>
                </c:pt>
                <c:pt idx="73">
                  <c:v>38.407892067172099</c:v>
                </c:pt>
                <c:pt idx="74">
                  <c:v>39.249330664468502</c:v>
                </c:pt>
                <c:pt idx="75">
                  <c:v>40.107982488328098</c:v>
                </c:pt>
                <c:pt idx="76">
                  <c:v>40.982909495165899</c:v>
                </c:pt>
                <c:pt idx="77">
                  <c:v>41.873273616044997</c:v>
                </c:pt>
                <c:pt idx="78">
                  <c:v>42.778321681896102</c:v>
                </c:pt>
                <c:pt idx="79">
                  <c:v>43.697373208031799</c:v>
                </c:pt>
                <c:pt idx="80">
                  <c:v>44.629810392893603</c:v>
                </c:pt>
                <c:pt idx="81">
                  <c:v>45.575069852846198</c:v>
                </c:pt>
                <c:pt idx="82">
                  <c:v>46.537184724206199</c:v>
                </c:pt>
                <c:pt idx="83">
                  <c:v>47.515322861933697</c:v>
                </c:pt>
                <c:pt idx="84">
                  <c:v>48.508730737179398</c:v>
                </c:pt>
                <c:pt idx="85">
                  <c:v>49.516722746573102</c:v>
                </c:pt>
                <c:pt idx="86">
                  <c:v>50.5386723517083</c:v>
                </c:pt>
                <c:pt idx="87">
                  <c:v>51.574004677197898</c:v>
                </c:pt>
                <c:pt idx="88">
                  <c:v>52.622190282143002</c:v>
                </c:pt>
                <c:pt idx="89">
                  <c:v>54.006839245465002</c:v>
                </c:pt>
                <c:pt idx="90">
                  <c:v>55.414539111754202</c:v>
                </c:pt>
                <c:pt idx="91">
                  <c:v>56.844164919616503</c:v>
                </c:pt>
                <c:pt idx="92">
                  <c:v>58.294689325126697</c:v>
                </c:pt>
                <c:pt idx="93">
                  <c:v>59.765169923199601</c:v>
                </c:pt>
                <c:pt idx="94">
                  <c:v>61.254738732308198</c:v>
                </c:pt>
                <c:pt idx="95">
                  <c:v>62.762593394514198</c:v>
                </c:pt>
                <c:pt idx="96">
                  <c:v>64.287989750146906</c:v>
                </c:pt>
                <c:pt idx="97">
                  <c:v>66.226063536222398</c:v>
                </c:pt>
                <c:pt idx="98">
                  <c:v>68.195740270356495</c:v>
                </c:pt>
                <c:pt idx="99">
                  <c:v>70.195415341931806</c:v>
                </c:pt>
                <c:pt idx="100">
                  <c:v>72.223617631183899</c:v>
                </c:pt>
                <c:pt idx="101">
                  <c:v>74.278992674254994</c:v>
                </c:pt>
                <c:pt idx="102">
                  <c:v>76.360288706360507</c:v>
                </c:pt>
                <c:pt idx="103">
                  <c:v>78.466344976600695</c:v>
                </c:pt>
                <c:pt idx="104">
                  <c:v>80.596081876319104</c:v>
                </c:pt>
                <c:pt idx="105">
                  <c:v>82.943960946259907</c:v>
                </c:pt>
                <c:pt idx="106">
                  <c:v>85.314283477481894</c:v>
                </c:pt>
                <c:pt idx="107">
                  <c:v>87.706242294964895</c:v>
                </c:pt>
                <c:pt idx="108">
                  <c:v>90.119072849146804</c:v>
                </c:pt>
                <c:pt idx="109">
                  <c:v>92.552050009225695</c:v>
                </c:pt>
                <c:pt idx="110">
                  <c:v>95.0044851886354</c:v>
                </c:pt>
                <c:pt idx="111">
                  <c:v>97.475723757826202</c:v>
                </c:pt>
                <c:pt idx="112">
                  <c:v>99.965142706916794</c:v>
                </c:pt>
                <c:pt idx="113">
                  <c:v>102.679924907488</c:v>
                </c:pt>
                <c:pt idx="114">
                  <c:v>105.406254012297</c:v>
                </c:pt>
                <c:pt idx="115">
                  <c:v>108.14397515845801</c:v>
                </c:pt>
                <c:pt idx="116">
                  <c:v>110.892933184344</c:v>
                </c:pt>
                <c:pt idx="117">
                  <c:v>113.652972896435</c:v>
                </c:pt>
                <c:pt idx="118">
                  <c:v>116.423939311857</c:v>
                </c:pt>
                <c:pt idx="119">
                  <c:v>119.205677878081</c:v>
                </c:pt>
                <c:pt idx="120">
                  <c:v>121.998034671246</c:v>
                </c:pt>
                <c:pt idx="121">
                  <c:v>124.120289915643</c:v>
                </c:pt>
                <c:pt idx="122">
                  <c:v>126.245504883856</c:v>
                </c:pt>
                <c:pt idx="123">
                  <c:v>128.37369654976499</c:v>
                </c:pt>
                <c:pt idx="124">
                  <c:v>130.50487989169099</c:v>
                </c:pt>
                <c:pt idx="125">
                  <c:v>132.639067983844</c:v>
                </c:pt>
                <c:pt idx="126">
                  <c:v>134.77627208509799</c:v>
                </c:pt>
                <c:pt idx="127">
                  <c:v>136.916501725026</c:v>
                </c:pt>
                <c:pt idx="128">
                  <c:v>139.05976478712401</c:v>
                </c:pt>
                <c:pt idx="129">
                  <c:v>139.20505029525501</c:v>
                </c:pt>
                <c:pt idx="130">
                  <c:v>139.352027207931</c:v>
                </c:pt>
                <c:pt idx="131">
                  <c:v>139.508682883218</c:v>
                </c:pt>
                <c:pt idx="132">
                  <c:v>139.66776277472201</c:v>
                </c:pt>
                <c:pt idx="133">
                  <c:v>139.83333942968699</c:v>
                </c:pt>
                <c:pt idx="134">
                  <c:v>140.000187719877</c:v>
                </c:pt>
                <c:pt idx="135">
                  <c:v>140.177848066416</c:v>
                </c:pt>
                <c:pt idx="136">
                  <c:v>140.426292757341</c:v>
                </c:pt>
                <c:pt idx="137">
                  <c:v>140.60913474566999</c:v>
                </c:pt>
                <c:pt idx="138">
                  <c:v>140.795871406716</c:v>
                </c:pt>
                <c:pt idx="139">
                  <c:v>140.986049818872</c:v>
                </c:pt>
                <c:pt idx="140">
                  <c:v>141.08826639453699</c:v>
                </c:pt>
                <c:pt idx="141">
                  <c:v>141.28628395637</c:v>
                </c:pt>
                <c:pt idx="142">
                  <c:v>141.488658764951</c:v>
                </c:pt>
                <c:pt idx="143">
                  <c:v>141.694958174476</c:v>
                </c:pt>
                <c:pt idx="144">
                  <c:v>141.90459393212601</c:v>
                </c:pt>
                <c:pt idx="145">
                  <c:v>142.11702859870701</c:v>
                </c:pt>
                <c:pt idx="146">
                  <c:v>142.331799052061</c:v>
                </c:pt>
                <c:pt idx="147">
                  <c:v>142.54855498382</c:v>
                </c:pt>
                <c:pt idx="148">
                  <c:v>142.76701510708801</c:v>
                </c:pt>
                <c:pt idx="149">
                  <c:v>142.98695234047099</c:v>
                </c:pt>
                <c:pt idx="150">
                  <c:v>143.20818187839501</c:v>
                </c:pt>
                <c:pt idx="151">
                  <c:v>143.43055199232299</c:v>
                </c:pt>
                <c:pt idx="152">
                  <c:v>143.654060733221</c:v>
                </c:pt>
                <c:pt idx="153">
                  <c:v>143.88075802087599</c:v>
                </c:pt>
                <c:pt idx="154">
                  <c:v>144.11116962200501</c:v>
                </c:pt>
                <c:pt idx="155">
                  <c:v>144.34335448229601</c:v>
                </c:pt>
                <c:pt idx="156">
                  <c:v>144.57469154703901</c:v>
                </c:pt>
                <c:pt idx="157">
                  <c:v>144.807481324658</c:v>
                </c:pt>
                <c:pt idx="158">
                  <c:v>145.04143048263299</c:v>
                </c:pt>
                <c:pt idx="159">
                  <c:v>145.276252037669</c:v>
                </c:pt>
                <c:pt idx="160">
                  <c:v>145.511689807626</c:v>
                </c:pt>
                <c:pt idx="161">
                  <c:v>145.747537025398</c:v>
                </c:pt>
                <c:pt idx="162">
                  <c:v>145.983649018785</c:v>
                </c:pt>
                <c:pt idx="163">
                  <c:v>146.21994298399301</c:v>
                </c:pt>
                <c:pt idx="164">
                  <c:v>146.45639903804499</c:v>
                </c:pt>
                <c:pt idx="165">
                  <c:v>146.693051685993</c:v>
                </c:pt>
                <c:pt idx="166">
                  <c:v>146.93607015682099</c:v>
                </c:pt>
                <c:pt idx="167">
                  <c:v>147.17678574326001</c:v>
                </c:pt>
                <c:pt idx="168">
                  <c:v>147.419314346226</c:v>
                </c:pt>
                <c:pt idx="169">
                  <c:v>147.66333204725899</c:v>
                </c:pt>
                <c:pt idx="170">
                  <c:v>147.90866114367699</c:v>
                </c:pt>
                <c:pt idx="171">
                  <c:v>148.15518126885399</c:v>
                </c:pt>
                <c:pt idx="172">
                  <c:v>148.40280175325199</c:v>
                </c:pt>
                <c:pt idx="173">
                  <c:v>148.65144982098701</c:v>
                </c:pt>
                <c:pt idx="174">
                  <c:v>148.90106458773599</c:v>
                </c:pt>
                <c:pt idx="175">
                  <c:v>149.15159363929499</c:v>
                </c:pt>
                <c:pt idx="176">
                  <c:v>149.40299091511599</c:v>
                </c:pt>
                <c:pt idx="177">
                  <c:v>149.65521531551201</c:v>
                </c:pt>
                <c:pt idx="178">
                  <c:v>149.90822973910801</c:v>
                </c:pt>
                <c:pt idx="179">
                  <c:v>150.16200039033899</c:v>
                </c:pt>
                <c:pt idx="180">
                  <c:v>150.416496263981</c:v>
                </c:pt>
                <c:pt idx="181">
                  <c:v>150.67168874992899</c:v>
                </c:pt>
                <c:pt idx="182">
                  <c:v>150.92755132219901</c:v>
                </c:pt>
                <c:pt idx="183">
                  <c:v>151.18405928850399</c:v>
                </c:pt>
                <c:pt idx="184">
                  <c:v>151.441189584532</c:v>
                </c:pt>
                <c:pt idx="185">
                  <c:v>151.69892060195599</c:v>
                </c:pt>
                <c:pt idx="186">
                  <c:v>151.957232042523</c:v>
                </c:pt>
                <c:pt idx="187">
                  <c:v>152.221288903421</c:v>
                </c:pt>
                <c:pt idx="188">
                  <c:v>152.485185412438</c:v>
                </c:pt>
                <c:pt idx="189">
                  <c:v>152.748954324973</c:v>
                </c:pt>
                <c:pt idx="190">
                  <c:v>153.012627480384</c:v>
                </c:pt>
                <c:pt idx="191">
                  <c:v>153.27623555244</c:v>
                </c:pt>
                <c:pt idx="192">
                  <c:v>153.53980786428201</c:v>
                </c:pt>
                <c:pt idx="193">
                  <c:v>153.80337225763401</c:v>
                </c:pt>
                <c:pt idx="194">
                  <c:v>154.06695559216001</c:v>
                </c:pt>
                <c:pt idx="195">
                  <c:v>154.330581952632</c:v>
                </c:pt>
                <c:pt idx="196">
                  <c:v>154.59427383730699</c:v>
                </c:pt>
                <c:pt idx="197">
                  <c:v>154.85805216383801</c:v>
                </c:pt>
                <c:pt idx="198">
                  <c:v>155.12193629322499</c:v>
                </c:pt>
                <c:pt idx="199">
                  <c:v>155.38594406776201</c:v>
                </c:pt>
                <c:pt idx="200">
                  <c:v>155.65009185956899</c:v>
                </c:pt>
                <c:pt idx="201">
                  <c:v>155.914394626888</c:v>
                </c:pt>
                <c:pt idx="202">
                  <c:v>156.17886597581699</c:v>
                </c:pt>
                <c:pt idx="203">
                  <c:v>156.443518225563</c:v>
                </c:pt>
                <c:pt idx="204">
                  <c:v>156.70836247569</c:v>
                </c:pt>
                <c:pt idx="205">
                  <c:v>156.97340867409699</c:v>
                </c:pt>
                <c:pt idx="206">
                  <c:v>157.238665684766</c:v>
                </c:pt>
                <c:pt idx="207">
                  <c:v>157.50414135451101</c:v>
                </c:pt>
                <c:pt idx="208">
                  <c:v>157.769842578121</c:v>
                </c:pt>
                <c:pt idx="209">
                  <c:v>158.035775361486</c:v>
                </c:pt>
                <c:pt idx="210">
                  <c:v>158.30194714466401</c:v>
                </c:pt>
                <c:pt idx="211">
                  <c:v>158.56836249624101</c:v>
                </c:pt>
                <c:pt idx="212">
                  <c:v>158.83502524584901</c:v>
                </c:pt>
                <c:pt idx="213">
                  <c:v>159.10193853897701</c:v>
                </c:pt>
                <c:pt idx="214">
                  <c:v>159.36910488884999</c:v>
                </c:pt>
                <c:pt idx="215">
                  <c:v>159.63652622538001</c:v>
                </c:pt>
                <c:pt idx="216">
                  <c:v>159.904203941227</c:v>
                </c:pt>
                <c:pt idx="217">
                  <c:v>160.17213893507201</c:v>
                </c:pt>
                <c:pt idx="218">
                  <c:v>160.44033165214799</c:v>
                </c:pt>
                <c:pt idx="219">
                  <c:v>160.708782122174</c:v>
                </c:pt>
                <c:pt idx="220">
                  <c:v>160.97748999477099</c:v>
                </c:pt>
                <c:pt idx="221">
                  <c:v>161.24645457250401</c:v>
                </c:pt>
                <c:pt idx="222">
                  <c:v>161.51567484165801</c:v>
                </c:pt>
                <c:pt idx="223">
                  <c:v>161.78514950086301</c:v>
                </c:pt>
                <c:pt idx="224">
                  <c:v>162.05487698770801</c:v>
                </c:pt>
              </c:numCache>
            </c:numRef>
          </c:yVal>
          <c:smooth val="1"/>
        </c:ser>
        <c:ser>
          <c:idx val="10"/>
          <c:order val="10"/>
          <c:tx>
            <c:strRef>
              <c:f>dwtr_interior_warm!$H$1:$H$2</c:f>
              <c:strCache>
                <c:ptCount val="2"/>
                <c:pt idx="0">
                  <c:v>Warm</c:v>
                </c:pt>
                <c:pt idx="1">
                  <c:v>Channel Flowrate (cfs)</c:v>
                </c:pt>
              </c:strCache>
            </c:strRef>
          </c:tx>
          <c:spPr>
            <a:ln w="19050" cap="rnd">
              <a:solidFill>
                <a:schemeClr val="accent5">
                  <a:lumMod val="60000"/>
                </a:schemeClr>
              </a:solidFill>
              <a:round/>
            </a:ln>
            <a:effectLst/>
          </c:spPr>
          <c:marker>
            <c:symbol val="none"/>
          </c:marker>
          <c:dLbls>
            <c:dLbl>
              <c:idx val="129"/>
              <c:layout>
                <c:manualLayout>
                  <c:x val="-5.8159722222222224E-2"/>
                  <c:y val="-4.4444444444444446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baseline="0" dirty="0" smtClean="0"/>
                      <a:t> </a:t>
                    </a:r>
                    <a:fld id="{0AB02149-A09B-497E-B20E-3DE787D072C6}" type="YVALUE">
                      <a:rPr lang="en-US" sz="1200" baseline="0" smtClean="0"/>
                      <a:pPr>
                        <a:defRPr/>
                      </a:pPr>
                      <a:t>[Y VALUE]</a:t>
                    </a:fld>
                    <a:r>
                      <a:rPr lang="en-US" sz="1200" baseline="0" dirty="0" smtClean="0"/>
                      <a:t> cfs</a:t>
                    </a:r>
                  </a:p>
                </c:rich>
              </c:tx>
              <c:numFmt formatCode="#,##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xVal>
            <c:numRef>
              <c:f>dwtr_interior_warm!$A$3:$A$227</c:f>
              <c:numCache>
                <c:formatCode>General</c:formatCode>
                <c:ptCount val="22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12.25</c:v>
                </c:pt>
                <c:pt idx="50">
                  <c:v>12.5</c:v>
                </c:pt>
                <c:pt idx="51">
                  <c:v>12.75</c:v>
                </c:pt>
                <c:pt idx="52">
                  <c:v>13</c:v>
                </c:pt>
                <c:pt idx="53">
                  <c:v>13.25</c:v>
                </c:pt>
                <c:pt idx="54">
                  <c:v>13.5</c:v>
                </c:pt>
                <c:pt idx="55">
                  <c:v>13.75</c:v>
                </c:pt>
                <c:pt idx="56">
                  <c:v>14</c:v>
                </c:pt>
                <c:pt idx="57">
                  <c:v>14.25</c:v>
                </c:pt>
                <c:pt idx="58">
                  <c:v>14.5</c:v>
                </c:pt>
                <c:pt idx="59">
                  <c:v>14.75</c:v>
                </c:pt>
                <c:pt idx="60">
                  <c:v>15</c:v>
                </c:pt>
                <c:pt idx="61">
                  <c:v>15.25</c:v>
                </c:pt>
                <c:pt idx="62">
                  <c:v>15.5</c:v>
                </c:pt>
                <c:pt idx="63">
                  <c:v>15.75</c:v>
                </c:pt>
                <c:pt idx="64">
                  <c:v>16</c:v>
                </c:pt>
                <c:pt idx="65">
                  <c:v>16.25</c:v>
                </c:pt>
                <c:pt idx="66">
                  <c:v>16.5</c:v>
                </c:pt>
                <c:pt idx="67">
                  <c:v>16.75</c:v>
                </c:pt>
                <c:pt idx="68">
                  <c:v>17</c:v>
                </c:pt>
                <c:pt idx="69">
                  <c:v>17.25</c:v>
                </c:pt>
                <c:pt idx="70">
                  <c:v>17.5</c:v>
                </c:pt>
                <c:pt idx="71">
                  <c:v>17.75</c:v>
                </c:pt>
                <c:pt idx="72">
                  <c:v>18</c:v>
                </c:pt>
                <c:pt idx="73">
                  <c:v>18.25</c:v>
                </c:pt>
                <c:pt idx="74">
                  <c:v>18.5</c:v>
                </c:pt>
                <c:pt idx="75">
                  <c:v>18.75</c:v>
                </c:pt>
                <c:pt idx="76">
                  <c:v>19</c:v>
                </c:pt>
                <c:pt idx="77">
                  <c:v>19.25</c:v>
                </c:pt>
                <c:pt idx="78">
                  <c:v>19.5</c:v>
                </c:pt>
                <c:pt idx="79">
                  <c:v>19.75</c:v>
                </c:pt>
                <c:pt idx="80">
                  <c:v>20</c:v>
                </c:pt>
                <c:pt idx="81">
                  <c:v>20.25</c:v>
                </c:pt>
                <c:pt idx="82">
                  <c:v>20.5</c:v>
                </c:pt>
                <c:pt idx="83">
                  <c:v>20.75</c:v>
                </c:pt>
                <c:pt idx="84">
                  <c:v>21</c:v>
                </c:pt>
                <c:pt idx="85">
                  <c:v>21.25</c:v>
                </c:pt>
                <c:pt idx="86">
                  <c:v>21.5</c:v>
                </c:pt>
                <c:pt idx="87">
                  <c:v>21.75</c:v>
                </c:pt>
                <c:pt idx="88">
                  <c:v>22</c:v>
                </c:pt>
                <c:pt idx="89">
                  <c:v>22.25</c:v>
                </c:pt>
                <c:pt idx="90">
                  <c:v>22.5</c:v>
                </c:pt>
                <c:pt idx="91">
                  <c:v>22.75</c:v>
                </c:pt>
                <c:pt idx="92">
                  <c:v>23</c:v>
                </c:pt>
                <c:pt idx="93">
                  <c:v>23.25</c:v>
                </c:pt>
                <c:pt idx="94">
                  <c:v>23.5</c:v>
                </c:pt>
                <c:pt idx="95">
                  <c:v>23.75</c:v>
                </c:pt>
                <c:pt idx="96">
                  <c:v>24</c:v>
                </c:pt>
                <c:pt idx="97">
                  <c:v>24.25</c:v>
                </c:pt>
                <c:pt idx="98">
                  <c:v>24.5</c:v>
                </c:pt>
                <c:pt idx="99">
                  <c:v>24.75</c:v>
                </c:pt>
                <c:pt idx="100">
                  <c:v>25</c:v>
                </c:pt>
                <c:pt idx="101">
                  <c:v>25.25</c:v>
                </c:pt>
                <c:pt idx="102">
                  <c:v>25.5</c:v>
                </c:pt>
                <c:pt idx="103">
                  <c:v>25.75</c:v>
                </c:pt>
                <c:pt idx="104">
                  <c:v>26</c:v>
                </c:pt>
                <c:pt idx="105">
                  <c:v>26.25</c:v>
                </c:pt>
                <c:pt idx="106">
                  <c:v>26.5</c:v>
                </c:pt>
                <c:pt idx="107">
                  <c:v>26.75</c:v>
                </c:pt>
                <c:pt idx="108">
                  <c:v>27</c:v>
                </c:pt>
                <c:pt idx="109">
                  <c:v>27.25</c:v>
                </c:pt>
                <c:pt idx="110">
                  <c:v>27.5</c:v>
                </c:pt>
                <c:pt idx="111">
                  <c:v>27.75</c:v>
                </c:pt>
                <c:pt idx="112">
                  <c:v>28</c:v>
                </c:pt>
                <c:pt idx="113">
                  <c:v>28.25</c:v>
                </c:pt>
                <c:pt idx="114">
                  <c:v>28.5</c:v>
                </c:pt>
                <c:pt idx="115">
                  <c:v>28.75</c:v>
                </c:pt>
                <c:pt idx="116">
                  <c:v>29</c:v>
                </c:pt>
                <c:pt idx="117">
                  <c:v>29.25</c:v>
                </c:pt>
                <c:pt idx="118">
                  <c:v>29.5</c:v>
                </c:pt>
                <c:pt idx="119">
                  <c:v>29.75</c:v>
                </c:pt>
                <c:pt idx="120">
                  <c:v>30</c:v>
                </c:pt>
                <c:pt idx="121">
                  <c:v>30.25</c:v>
                </c:pt>
                <c:pt idx="122">
                  <c:v>30.5</c:v>
                </c:pt>
                <c:pt idx="123">
                  <c:v>30.75</c:v>
                </c:pt>
                <c:pt idx="124">
                  <c:v>31</c:v>
                </c:pt>
                <c:pt idx="125">
                  <c:v>31.25</c:v>
                </c:pt>
                <c:pt idx="126">
                  <c:v>31.5</c:v>
                </c:pt>
                <c:pt idx="127">
                  <c:v>31.75</c:v>
                </c:pt>
                <c:pt idx="128">
                  <c:v>32</c:v>
                </c:pt>
                <c:pt idx="129">
                  <c:v>37.25</c:v>
                </c:pt>
                <c:pt idx="130">
                  <c:v>37.5</c:v>
                </c:pt>
                <c:pt idx="131">
                  <c:v>37.75</c:v>
                </c:pt>
                <c:pt idx="132">
                  <c:v>38</c:v>
                </c:pt>
                <c:pt idx="133">
                  <c:v>38.25</c:v>
                </c:pt>
                <c:pt idx="134">
                  <c:v>38.5</c:v>
                </c:pt>
                <c:pt idx="135">
                  <c:v>38.75</c:v>
                </c:pt>
                <c:pt idx="136">
                  <c:v>39</c:v>
                </c:pt>
                <c:pt idx="137">
                  <c:v>39.25</c:v>
                </c:pt>
                <c:pt idx="138">
                  <c:v>39.5</c:v>
                </c:pt>
                <c:pt idx="139">
                  <c:v>39.75</c:v>
                </c:pt>
                <c:pt idx="140">
                  <c:v>40</c:v>
                </c:pt>
                <c:pt idx="141">
                  <c:v>40.25</c:v>
                </c:pt>
                <c:pt idx="142">
                  <c:v>40.5</c:v>
                </c:pt>
                <c:pt idx="143">
                  <c:v>40.75</c:v>
                </c:pt>
                <c:pt idx="144">
                  <c:v>41</c:v>
                </c:pt>
                <c:pt idx="145">
                  <c:v>41.25</c:v>
                </c:pt>
                <c:pt idx="146">
                  <c:v>41.5</c:v>
                </c:pt>
                <c:pt idx="147">
                  <c:v>41.75</c:v>
                </c:pt>
                <c:pt idx="148">
                  <c:v>42</c:v>
                </c:pt>
                <c:pt idx="149">
                  <c:v>42.25</c:v>
                </c:pt>
                <c:pt idx="150">
                  <c:v>42.5</c:v>
                </c:pt>
                <c:pt idx="151">
                  <c:v>42.75</c:v>
                </c:pt>
                <c:pt idx="152">
                  <c:v>43</c:v>
                </c:pt>
                <c:pt idx="153">
                  <c:v>43.25</c:v>
                </c:pt>
                <c:pt idx="154">
                  <c:v>43.5</c:v>
                </c:pt>
                <c:pt idx="155">
                  <c:v>43.75</c:v>
                </c:pt>
                <c:pt idx="156">
                  <c:v>44</c:v>
                </c:pt>
                <c:pt idx="157">
                  <c:v>44.25</c:v>
                </c:pt>
                <c:pt idx="158">
                  <c:v>44.5</c:v>
                </c:pt>
                <c:pt idx="159">
                  <c:v>44.75</c:v>
                </c:pt>
                <c:pt idx="160">
                  <c:v>45</c:v>
                </c:pt>
                <c:pt idx="161">
                  <c:v>45.25</c:v>
                </c:pt>
                <c:pt idx="162">
                  <c:v>45.5</c:v>
                </c:pt>
                <c:pt idx="163">
                  <c:v>45.75</c:v>
                </c:pt>
                <c:pt idx="164">
                  <c:v>46</c:v>
                </c:pt>
                <c:pt idx="165">
                  <c:v>46.25</c:v>
                </c:pt>
                <c:pt idx="166">
                  <c:v>46.5</c:v>
                </c:pt>
                <c:pt idx="167">
                  <c:v>46.75</c:v>
                </c:pt>
                <c:pt idx="168">
                  <c:v>47</c:v>
                </c:pt>
                <c:pt idx="169">
                  <c:v>47.25</c:v>
                </c:pt>
                <c:pt idx="170">
                  <c:v>47.5</c:v>
                </c:pt>
                <c:pt idx="171">
                  <c:v>47.75</c:v>
                </c:pt>
                <c:pt idx="172">
                  <c:v>48</c:v>
                </c:pt>
                <c:pt idx="173">
                  <c:v>48.25</c:v>
                </c:pt>
                <c:pt idx="174">
                  <c:v>48.5</c:v>
                </c:pt>
                <c:pt idx="175">
                  <c:v>48.75</c:v>
                </c:pt>
                <c:pt idx="176">
                  <c:v>49</c:v>
                </c:pt>
                <c:pt idx="177">
                  <c:v>49.25</c:v>
                </c:pt>
                <c:pt idx="178">
                  <c:v>49.5</c:v>
                </c:pt>
                <c:pt idx="179">
                  <c:v>49.75</c:v>
                </c:pt>
                <c:pt idx="180">
                  <c:v>50</c:v>
                </c:pt>
                <c:pt idx="181">
                  <c:v>50.25</c:v>
                </c:pt>
                <c:pt idx="182">
                  <c:v>50.5</c:v>
                </c:pt>
                <c:pt idx="183">
                  <c:v>50.75</c:v>
                </c:pt>
                <c:pt idx="184">
                  <c:v>51</c:v>
                </c:pt>
                <c:pt idx="185">
                  <c:v>51.25</c:v>
                </c:pt>
                <c:pt idx="186">
                  <c:v>51.5</c:v>
                </c:pt>
                <c:pt idx="187">
                  <c:v>51.75</c:v>
                </c:pt>
                <c:pt idx="188">
                  <c:v>52</c:v>
                </c:pt>
                <c:pt idx="189">
                  <c:v>52.25</c:v>
                </c:pt>
                <c:pt idx="190">
                  <c:v>52.5</c:v>
                </c:pt>
                <c:pt idx="191">
                  <c:v>52.75</c:v>
                </c:pt>
                <c:pt idx="192">
                  <c:v>53</c:v>
                </c:pt>
                <c:pt idx="193">
                  <c:v>53.25</c:v>
                </c:pt>
                <c:pt idx="194">
                  <c:v>53.5</c:v>
                </c:pt>
                <c:pt idx="195">
                  <c:v>53.75</c:v>
                </c:pt>
                <c:pt idx="196">
                  <c:v>54</c:v>
                </c:pt>
                <c:pt idx="197">
                  <c:v>54.25</c:v>
                </c:pt>
                <c:pt idx="198">
                  <c:v>54.5</c:v>
                </c:pt>
                <c:pt idx="199">
                  <c:v>54.75</c:v>
                </c:pt>
                <c:pt idx="200">
                  <c:v>55</c:v>
                </c:pt>
                <c:pt idx="201">
                  <c:v>55.25</c:v>
                </c:pt>
                <c:pt idx="202">
                  <c:v>55.5</c:v>
                </c:pt>
                <c:pt idx="203">
                  <c:v>55.75</c:v>
                </c:pt>
                <c:pt idx="204">
                  <c:v>56</c:v>
                </c:pt>
                <c:pt idx="205">
                  <c:v>56.25</c:v>
                </c:pt>
                <c:pt idx="206">
                  <c:v>56.5</c:v>
                </c:pt>
                <c:pt idx="207">
                  <c:v>56.75</c:v>
                </c:pt>
                <c:pt idx="208">
                  <c:v>57</c:v>
                </c:pt>
                <c:pt idx="209">
                  <c:v>57.25</c:v>
                </c:pt>
                <c:pt idx="210">
                  <c:v>57.5</c:v>
                </c:pt>
                <c:pt idx="211">
                  <c:v>57.75</c:v>
                </c:pt>
                <c:pt idx="212">
                  <c:v>58</c:v>
                </c:pt>
                <c:pt idx="213">
                  <c:v>58.25</c:v>
                </c:pt>
                <c:pt idx="214">
                  <c:v>58.5</c:v>
                </c:pt>
                <c:pt idx="215">
                  <c:v>58.75</c:v>
                </c:pt>
                <c:pt idx="216">
                  <c:v>59</c:v>
                </c:pt>
                <c:pt idx="217">
                  <c:v>59.25</c:v>
                </c:pt>
                <c:pt idx="218">
                  <c:v>59.5</c:v>
                </c:pt>
                <c:pt idx="219">
                  <c:v>59.75</c:v>
                </c:pt>
                <c:pt idx="220">
                  <c:v>60</c:v>
                </c:pt>
                <c:pt idx="221">
                  <c:v>60.25</c:v>
                </c:pt>
                <c:pt idx="222">
                  <c:v>60.5</c:v>
                </c:pt>
                <c:pt idx="223">
                  <c:v>60.75</c:v>
                </c:pt>
                <c:pt idx="224">
                  <c:v>61</c:v>
                </c:pt>
              </c:numCache>
            </c:numRef>
          </c:xVal>
          <c:yVal>
            <c:numRef>
              <c:f>dwtr_interior_warm!$H$3:$H$227</c:f>
              <c:numCache>
                <c:formatCode>General</c:formatCode>
                <c:ptCount val="225"/>
                <c:pt idx="0">
                  <c:v>12</c:v>
                </c:pt>
                <c:pt idx="1">
                  <c:v>12.4023946073633</c:v>
                </c:pt>
                <c:pt idx="2">
                  <c:v>12.818890721316601</c:v>
                </c:pt>
                <c:pt idx="3">
                  <c:v>13.2461935487517</c:v>
                </c:pt>
                <c:pt idx="4">
                  <c:v>13.682090896730299</c:v>
                </c:pt>
                <c:pt idx="5">
                  <c:v>14.1249839792826</c:v>
                </c:pt>
                <c:pt idx="6">
                  <c:v>14.574786964738699</c:v>
                </c:pt>
                <c:pt idx="7">
                  <c:v>15.0295099695952</c:v>
                </c:pt>
                <c:pt idx="8">
                  <c:v>15.488399926839501</c:v>
                </c:pt>
                <c:pt idx="9">
                  <c:v>15.9508415192107</c:v>
                </c:pt>
                <c:pt idx="10">
                  <c:v>16.3912837241981</c:v>
                </c:pt>
                <c:pt idx="11">
                  <c:v>16.811777938555799</c:v>
                </c:pt>
                <c:pt idx="12">
                  <c:v>17.214632651438599</c:v>
                </c:pt>
                <c:pt idx="13">
                  <c:v>17.602271946857801</c:v>
                </c:pt>
                <c:pt idx="14">
                  <c:v>17.977090181276399</c:v>
                </c:pt>
                <c:pt idx="15">
                  <c:v>18.341328123759599</c:v>
                </c:pt>
                <c:pt idx="16">
                  <c:v>18.696987743381399</c:v>
                </c:pt>
                <c:pt idx="17">
                  <c:v>18.8311406876844</c:v>
                </c:pt>
                <c:pt idx="18">
                  <c:v>18.953983971411901</c:v>
                </c:pt>
                <c:pt idx="19">
                  <c:v>19.067105461768399</c:v>
                </c:pt>
                <c:pt idx="20">
                  <c:v>19.170969836138401</c:v>
                </c:pt>
                <c:pt idx="21">
                  <c:v>19.269585297488199</c:v>
                </c:pt>
                <c:pt idx="22">
                  <c:v>19.364078901888298</c:v>
                </c:pt>
                <c:pt idx="23">
                  <c:v>19.455208485877801</c:v>
                </c:pt>
                <c:pt idx="24">
                  <c:v>19.543416142759899</c:v>
                </c:pt>
                <c:pt idx="25">
                  <c:v>19.596065203562699</c:v>
                </c:pt>
                <c:pt idx="26">
                  <c:v>19.653896821132101</c:v>
                </c:pt>
                <c:pt idx="27">
                  <c:v>19.721178680926599</c:v>
                </c:pt>
                <c:pt idx="28">
                  <c:v>19.798746326087699</c:v>
                </c:pt>
                <c:pt idx="29">
                  <c:v>19.8837660265872</c:v>
                </c:pt>
                <c:pt idx="30">
                  <c:v>19.974060641042399</c:v>
                </c:pt>
                <c:pt idx="31">
                  <c:v>20.069264929041399</c:v>
                </c:pt>
                <c:pt idx="32">
                  <c:v>20.1692330425597</c:v>
                </c:pt>
                <c:pt idx="33">
                  <c:v>20.292499809758301</c:v>
                </c:pt>
                <c:pt idx="34">
                  <c:v>20.432497318019301</c:v>
                </c:pt>
                <c:pt idx="35">
                  <c:v>20.5861447038173</c:v>
                </c:pt>
                <c:pt idx="36">
                  <c:v>20.751193955222401</c:v>
                </c:pt>
                <c:pt idx="37">
                  <c:v>20.9259076817536</c:v>
                </c:pt>
                <c:pt idx="38">
                  <c:v>21.1089081669558</c:v>
                </c:pt>
                <c:pt idx="39">
                  <c:v>21.299084113751501</c:v>
                </c:pt>
                <c:pt idx="40">
                  <c:v>21.495527327616202</c:v>
                </c:pt>
                <c:pt idx="41">
                  <c:v>21.765670774686001</c:v>
                </c:pt>
                <c:pt idx="42">
                  <c:v>22.0526426610359</c:v>
                </c:pt>
                <c:pt idx="43">
                  <c:v>22.354020816328699</c:v>
                </c:pt>
                <c:pt idx="44">
                  <c:v>22.667915429012002</c:v>
                </c:pt>
                <c:pt idx="45">
                  <c:v>22.9928203397636</c:v>
                </c:pt>
                <c:pt idx="46">
                  <c:v>23.327514329411901</c:v>
                </c:pt>
                <c:pt idx="47">
                  <c:v>23.670993059185001</c:v>
                </c:pt>
                <c:pt idx="48">
                  <c:v>24.0224206541264</c:v>
                </c:pt>
                <c:pt idx="49">
                  <c:v>24.396885295300901</c:v>
                </c:pt>
                <c:pt idx="50">
                  <c:v>24.7875540580422</c:v>
                </c:pt>
                <c:pt idx="51">
                  <c:v>25.192684791987201</c:v>
                </c:pt>
                <c:pt idx="52">
                  <c:v>25.610851257337998</c:v>
                </c:pt>
                <c:pt idx="53">
                  <c:v>26.040869096773001</c:v>
                </c:pt>
                <c:pt idx="54">
                  <c:v>26.4817428970353</c:v>
                </c:pt>
                <c:pt idx="55">
                  <c:v>26.932627355081099</c:v>
                </c:pt>
                <c:pt idx="56">
                  <c:v>27.392798165488699</c:v>
                </c:pt>
                <c:pt idx="57">
                  <c:v>27.909201288801999</c:v>
                </c:pt>
                <c:pt idx="58">
                  <c:v>28.442378249811402</c:v>
                </c:pt>
                <c:pt idx="59">
                  <c:v>28.990933440558798</c:v>
                </c:pt>
                <c:pt idx="60">
                  <c:v>29.553686733055901</c:v>
                </c:pt>
                <c:pt idx="61">
                  <c:v>30.129629352310999</c:v>
                </c:pt>
                <c:pt idx="62">
                  <c:v>30.717890842963602</c:v>
                </c:pt>
                <c:pt idx="63">
                  <c:v>31.317713862078499</c:v>
                </c:pt>
                <c:pt idx="64">
                  <c:v>31.9284346206063</c:v>
                </c:pt>
                <c:pt idx="65">
                  <c:v>32.581853053563201</c:v>
                </c:pt>
                <c:pt idx="66">
                  <c:v>33.252593284418403</c:v>
                </c:pt>
                <c:pt idx="67">
                  <c:v>33.939487531048002</c:v>
                </c:pt>
                <c:pt idx="68">
                  <c:v>34.641520842737798</c:v>
                </c:pt>
                <c:pt idx="69">
                  <c:v>35.357803811043802</c:v>
                </c:pt>
                <c:pt idx="70">
                  <c:v>36.087551317221397</c:v>
                </c:pt>
                <c:pt idx="71">
                  <c:v>36.830065742234197</c:v>
                </c:pt>
                <c:pt idx="72">
                  <c:v>37.584723532731701</c:v>
                </c:pt>
                <c:pt idx="73">
                  <c:v>38.407892067172099</c:v>
                </c:pt>
                <c:pt idx="74">
                  <c:v>39.249330664468502</c:v>
                </c:pt>
                <c:pt idx="75">
                  <c:v>40.107982488328098</c:v>
                </c:pt>
                <c:pt idx="76">
                  <c:v>40.982909495165899</c:v>
                </c:pt>
                <c:pt idx="77">
                  <c:v>41.873273616044997</c:v>
                </c:pt>
                <c:pt idx="78">
                  <c:v>42.778321681896102</c:v>
                </c:pt>
                <c:pt idx="79">
                  <c:v>43.697373208031799</c:v>
                </c:pt>
                <c:pt idx="80">
                  <c:v>44.629810392893603</c:v>
                </c:pt>
                <c:pt idx="81">
                  <c:v>45.575069852846198</c:v>
                </c:pt>
                <c:pt idx="82">
                  <c:v>46.537184724206199</c:v>
                </c:pt>
                <c:pt idx="83">
                  <c:v>47.515322861933697</c:v>
                </c:pt>
                <c:pt idx="84">
                  <c:v>48.508730737179398</c:v>
                </c:pt>
                <c:pt idx="85">
                  <c:v>49.516722746573102</c:v>
                </c:pt>
                <c:pt idx="86">
                  <c:v>50.5386723517083</c:v>
                </c:pt>
                <c:pt idx="87">
                  <c:v>51.574004677197898</c:v>
                </c:pt>
                <c:pt idx="88">
                  <c:v>52.622190282143002</c:v>
                </c:pt>
                <c:pt idx="89">
                  <c:v>54.006839245465002</c:v>
                </c:pt>
                <c:pt idx="90">
                  <c:v>55.414539111754202</c:v>
                </c:pt>
                <c:pt idx="91">
                  <c:v>56.844164919616503</c:v>
                </c:pt>
                <c:pt idx="92">
                  <c:v>58.294689325126697</c:v>
                </c:pt>
                <c:pt idx="93">
                  <c:v>59.765169923199601</c:v>
                </c:pt>
                <c:pt idx="94">
                  <c:v>61.254738732308198</c:v>
                </c:pt>
                <c:pt idx="95">
                  <c:v>62.762593394514198</c:v>
                </c:pt>
                <c:pt idx="96">
                  <c:v>64.287989750146906</c:v>
                </c:pt>
                <c:pt idx="97">
                  <c:v>66.226063536222398</c:v>
                </c:pt>
                <c:pt idx="98">
                  <c:v>68.195740270356495</c:v>
                </c:pt>
                <c:pt idx="99">
                  <c:v>70.195415341931806</c:v>
                </c:pt>
                <c:pt idx="100">
                  <c:v>72.223617631183899</c:v>
                </c:pt>
                <c:pt idx="101">
                  <c:v>74.278992674254994</c:v>
                </c:pt>
                <c:pt idx="102">
                  <c:v>76.360288706360507</c:v>
                </c:pt>
                <c:pt idx="103">
                  <c:v>78.466344976600695</c:v>
                </c:pt>
                <c:pt idx="104">
                  <c:v>80.596081876319104</c:v>
                </c:pt>
                <c:pt idx="105">
                  <c:v>82.943960946259907</c:v>
                </c:pt>
                <c:pt idx="106">
                  <c:v>85.314283477481894</c:v>
                </c:pt>
                <c:pt idx="107">
                  <c:v>87.706242294964895</c:v>
                </c:pt>
                <c:pt idx="108">
                  <c:v>90.119072849146804</c:v>
                </c:pt>
                <c:pt idx="109">
                  <c:v>92.552050009225695</c:v>
                </c:pt>
                <c:pt idx="110">
                  <c:v>95.0044851886354</c:v>
                </c:pt>
                <c:pt idx="111">
                  <c:v>97.475723757826202</c:v>
                </c:pt>
                <c:pt idx="112">
                  <c:v>99.965142706916794</c:v>
                </c:pt>
                <c:pt idx="113">
                  <c:v>102.679924907488</c:v>
                </c:pt>
                <c:pt idx="114">
                  <c:v>105.406254012297</c:v>
                </c:pt>
                <c:pt idx="115">
                  <c:v>108.14397515845801</c:v>
                </c:pt>
                <c:pt idx="116">
                  <c:v>110.892933184344</c:v>
                </c:pt>
                <c:pt idx="117">
                  <c:v>113.652972896435</c:v>
                </c:pt>
                <c:pt idx="118">
                  <c:v>116.423939311857</c:v>
                </c:pt>
                <c:pt idx="119">
                  <c:v>119.205677878081</c:v>
                </c:pt>
                <c:pt idx="120">
                  <c:v>121.998034671246</c:v>
                </c:pt>
                <c:pt idx="121">
                  <c:v>124.120289915643</c:v>
                </c:pt>
                <c:pt idx="122">
                  <c:v>126.245504883856</c:v>
                </c:pt>
                <c:pt idx="123">
                  <c:v>128.37369654976499</c:v>
                </c:pt>
                <c:pt idx="124">
                  <c:v>130.50487989169099</c:v>
                </c:pt>
                <c:pt idx="125">
                  <c:v>132.639067983844</c:v>
                </c:pt>
                <c:pt idx="126">
                  <c:v>134.77627208509799</c:v>
                </c:pt>
                <c:pt idx="127">
                  <c:v>136.916501725026</c:v>
                </c:pt>
                <c:pt idx="128">
                  <c:v>139.05976478712401</c:v>
                </c:pt>
                <c:pt idx="129">
                  <c:v>142.30901959692099</c:v>
                </c:pt>
                <c:pt idx="130">
                  <c:v>145.559387971212</c:v>
                </c:pt>
                <c:pt idx="131">
                  <c:v>148.81083251592699</c:v>
                </c:pt>
                <c:pt idx="132">
                  <c:v>152.063318598487</c:v>
                </c:pt>
                <c:pt idx="133">
                  <c:v>155.31681408421099</c:v>
                </c:pt>
                <c:pt idx="134">
                  <c:v>158.57128910321899</c:v>
                </c:pt>
                <c:pt idx="135">
                  <c:v>161.82671584369101</c:v>
                </c:pt>
                <c:pt idx="136">
                  <c:v>165.08306836801799</c:v>
                </c:pt>
                <c:pt idx="137">
                  <c:v>168.34032244887399</c:v>
                </c:pt>
                <c:pt idx="138">
                  <c:v>171.59845542269599</c:v>
                </c:pt>
                <c:pt idx="139">
                  <c:v>174.85744605840401</c:v>
                </c:pt>
                <c:pt idx="140">
                  <c:v>178.11727443951</c:v>
                </c:pt>
                <c:pt idx="141">
                  <c:v>181.37792185801499</c:v>
                </c:pt>
                <c:pt idx="142">
                  <c:v>184.639370718724</c:v>
                </c:pt>
                <c:pt idx="143">
                  <c:v>187.90160445276501</c:v>
                </c:pt>
                <c:pt idx="144">
                  <c:v>191.16460743929599</c:v>
                </c:pt>
                <c:pt idx="145">
                  <c:v>194.44304840021101</c:v>
                </c:pt>
                <c:pt idx="146">
                  <c:v>197.72208853547301</c:v>
                </c:pt>
                <c:pt idx="147">
                  <c:v>201.00172030480499</c:v>
                </c:pt>
                <c:pt idx="148">
                  <c:v>204.281936557222</c:v>
                </c:pt>
                <c:pt idx="149">
                  <c:v>207.56273050420899</c:v>
                </c:pt>
                <c:pt idx="150">
                  <c:v>210.84409569514199</c:v>
                </c:pt>
                <c:pt idx="151">
                  <c:v>214.12602599474999</c:v>
                </c:pt>
                <c:pt idx="152">
                  <c:v>217.40851556240401</c:v>
                </c:pt>
                <c:pt idx="153">
                  <c:v>220.691558833073</c:v>
                </c:pt>
                <c:pt idx="154">
                  <c:v>223.97515049977301</c:v>
                </c:pt>
                <c:pt idx="155">
                  <c:v>227.25928549739001</c:v>
                </c:pt>
                <c:pt idx="156">
                  <c:v>230.54395898773299</c:v>
                </c:pt>
                <c:pt idx="157">
                  <c:v>233.82916634572101</c:v>
                </c:pt>
                <c:pt idx="158">
                  <c:v>237.11490314659699</c:v>
                </c:pt>
                <c:pt idx="159">
                  <c:v>240.401165154072</c:v>
                </c:pt>
                <c:pt idx="160">
                  <c:v>243.68794830933999</c:v>
                </c:pt>
                <c:pt idx="161">
                  <c:v>246.975248720861</c:v>
                </c:pt>
                <c:pt idx="162">
                  <c:v>250.263136713775</c:v>
                </c:pt>
                <c:pt idx="163">
                  <c:v>253.55160641773901</c:v>
                </c:pt>
                <c:pt idx="164">
                  <c:v>256.84065220232799</c:v>
                </c:pt>
                <c:pt idx="165">
                  <c:v>260.13026866377999</c:v>
                </c:pt>
                <c:pt idx="166">
                  <c:v>263.420450612651</c:v>
                </c:pt>
                <c:pt idx="167">
                  <c:v>266.71119306227899</c:v>
                </c:pt>
                <c:pt idx="168">
                  <c:v>270.00249121802199</c:v>
                </c:pt>
                <c:pt idx="169">
                  <c:v>273.29434046718501</c:v>
                </c:pt>
                <c:pt idx="170">
                  <c:v>276.58673636959799</c:v>
                </c:pt>
                <c:pt idx="171">
                  <c:v>279.87967464879199</c:v>
                </c:pt>
                <c:pt idx="172">
                  <c:v>283.17315118372602</c:v>
                </c:pt>
                <c:pt idx="173">
                  <c:v>286.46716200102901</c:v>
                </c:pt>
                <c:pt idx="174">
                  <c:v>289.76170326771302</c:v>
                </c:pt>
                <c:pt idx="175">
                  <c:v>293.056771284332</c:v>
                </c:pt>
                <c:pt idx="176">
                  <c:v>296.35236247854198</c:v>
                </c:pt>
                <c:pt idx="177">
                  <c:v>299.66322225607502</c:v>
                </c:pt>
                <c:pt idx="178">
                  <c:v>302.97457017867902</c:v>
                </c:pt>
                <c:pt idx="179">
                  <c:v>306.28640379723703</c:v>
                </c:pt>
                <c:pt idx="180">
                  <c:v>309.59872074002197</c:v>
                </c:pt>
                <c:pt idx="181">
                  <c:v>312.91151870917798</c:v>
                </c:pt>
                <c:pt idx="182">
                  <c:v>316.22479547740301</c:v>
                </c:pt>
                <c:pt idx="183">
                  <c:v>319.53854888481499</c:v>
                </c:pt>
                <c:pt idx="184">
                  <c:v>322.85277683598702</c:v>
                </c:pt>
                <c:pt idx="185">
                  <c:v>326.16747729714302</c:v>
                </c:pt>
                <c:pt idx="186">
                  <c:v>329.48264829350302</c:v>
                </c:pt>
                <c:pt idx="187">
                  <c:v>332.79828790677101</c:v>
                </c:pt>
                <c:pt idx="188">
                  <c:v>336.11439427275201</c:v>
                </c:pt>
                <c:pt idx="189">
                  <c:v>339.43096557909502</c:v>
                </c:pt>
                <c:pt idx="190">
                  <c:v>342.74800006315098</c:v>
                </c:pt>
                <c:pt idx="191">
                  <c:v>346.065496009936</c:v>
                </c:pt>
                <c:pt idx="192">
                  <c:v>349.38345175020498</c:v>
                </c:pt>
                <c:pt idx="193">
                  <c:v>352.70186565861297</c:v>
                </c:pt>
                <c:pt idx="194">
                  <c:v>356.02068563511801</c:v>
                </c:pt>
                <c:pt idx="195">
                  <c:v>359.33991121839102</c:v>
                </c:pt>
                <c:pt idx="196">
                  <c:v>362.65954195366601</c:v>
                </c:pt>
                <c:pt idx="197">
                  <c:v>365.97957739249301</c:v>
                </c:pt>
                <c:pt idx="198">
                  <c:v>369.30001709250598</c:v>
                </c:pt>
                <c:pt idx="199">
                  <c:v>372.620860617201</c:v>
                </c:pt>
                <c:pt idx="200">
                  <c:v>375.94210753572401</c:v>
                </c:pt>
                <c:pt idx="201">
                  <c:v>379.26375742267197</c:v>
                </c:pt>
                <c:pt idx="202">
                  <c:v>382.58580985789598</c:v>
                </c:pt>
                <c:pt idx="203">
                  <c:v>385.90826442631999</c:v>
                </c:pt>
                <c:pt idx="204">
                  <c:v>389.23112071776598</c:v>
                </c:pt>
                <c:pt idx="205">
                  <c:v>392.554378326782</c:v>
                </c:pt>
                <c:pt idx="206">
                  <c:v>395.878036852484</c:v>
                </c:pt>
                <c:pt idx="207">
                  <c:v>399.20209589840101</c:v>
                </c:pt>
                <c:pt idx="208">
                  <c:v>402.52655507233197</c:v>
                </c:pt>
                <c:pt idx="209">
                  <c:v>405.86622232482301</c:v>
                </c:pt>
                <c:pt idx="210">
                  <c:v>409.20631259477</c:v>
                </c:pt>
                <c:pt idx="211">
                  <c:v>412.54682510645301</c:v>
                </c:pt>
                <c:pt idx="212">
                  <c:v>415.887759098169</c:v>
                </c:pt>
                <c:pt idx="213">
                  <c:v>419.22911382176198</c:v>
                </c:pt>
                <c:pt idx="214">
                  <c:v>422.57088854217699</c:v>
                </c:pt>
                <c:pt idx="215">
                  <c:v>425.91308253703102</c:v>
                </c:pt>
                <c:pt idx="216">
                  <c:v>429.25569509620101</c:v>
                </c:pt>
                <c:pt idx="217">
                  <c:v>432.598725521429</c:v>
                </c:pt>
                <c:pt idx="218">
                  <c:v>435.94217312593997</c:v>
                </c:pt>
                <c:pt idx="219">
                  <c:v>439.28603723408298</c:v>
                </c:pt>
                <c:pt idx="220">
                  <c:v>442.63031718097699</c:v>
                </c:pt>
                <c:pt idx="221">
                  <c:v>445.97501231217899</c:v>
                </c:pt>
                <c:pt idx="222">
                  <c:v>449.32012198335599</c:v>
                </c:pt>
                <c:pt idx="223">
                  <c:v>452.66564555997797</c:v>
                </c:pt>
                <c:pt idx="224">
                  <c:v>456.01158241702097</c:v>
                </c:pt>
              </c:numCache>
            </c:numRef>
          </c:yVal>
          <c:smooth val="1"/>
        </c:ser>
        <c:dLbls>
          <c:showLegendKey val="0"/>
          <c:showVal val="0"/>
          <c:showCatName val="0"/>
          <c:showSerName val="0"/>
          <c:showPercent val="0"/>
          <c:showBubbleSize val="0"/>
        </c:dLbls>
        <c:axId val="461501184"/>
        <c:axId val="460566864"/>
      </c:scatterChart>
      <c:valAx>
        <c:axId val="460573136"/>
        <c:scaling>
          <c:orientation val="minMax"/>
          <c:max val="1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Station (ft)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0566080"/>
        <c:crosses val="autoZero"/>
        <c:crossBetween val="midCat"/>
      </c:valAx>
      <c:valAx>
        <c:axId val="460566080"/>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Distance (ft) / Veloctiy (fps)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out"/>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0573136"/>
        <c:crosses val="autoZero"/>
        <c:crossBetween val="midCat"/>
        <c:minorUnit val="1"/>
      </c:valAx>
      <c:valAx>
        <c:axId val="460566864"/>
        <c:scaling>
          <c:orientation val="minMax"/>
          <c:max val="60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Channel Flow Rate (cfs)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1501184"/>
        <c:crosses val="max"/>
        <c:crossBetween val="midCat"/>
      </c:valAx>
      <c:valAx>
        <c:axId val="461501184"/>
        <c:scaling>
          <c:orientation val="minMax"/>
        </c:scaling>
        <c:delete val="1"/>
        <c:axPos val="t"/>
        <c:numFmt formatCode="General" sourceLinked="1"/>
        <c:majorTickMark val="out"/>
        <c:minorTickMark val="none"/>
        <c:tickLblPos val="nextTo"/>
        <c:crossAx val="460566864"/>
        <c:crosses val="max"/>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2000" dirty="0"/>
              <a:t>Operational Regimes</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stacked"/>
        <c:varyColors val="0"/>
        <c:ser>
          <c:idx val="0"/>
          <c:order val="0"/>
          <c:tx>
            <c:strRef>
              <c:f>'Operational Priorities'!$B$2:$B$3</c:f>
              <c:strCache>
                <c:ptCount val="2"/>
                <c:pt idx="0">
                  <c:v>Secondary</c:v>
                </c:pt>
                <c:pt idx="1">
                  <c:v>Interior</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val>
            <c:numRef>
              <c:f>'Operational Priorities'!$B$4:$B$8</c:f>
              <c:numCache>
                <c:formatCode>General</c:formatCode>
                <c:ptCount val="5"/>
                <c:pt idx="0">
                  <c:v>145</c:v>
                </c:pt>
                <c:pt idx="2">
                  <c:v>145</c:v>
                </c:pt>
                <c:pt idx="3">
                  <c:v>145</c:v>
                </c:pt>
                <c:pt idx="4">
                  <c:v>145</c:v>
                </c:pt>
              </c:numCache>
            </c:numRef>
          </c:val>
        </c:ser>
        <c:ser>
          <c:idx val="1"/>
          <c:order val="1"/>
          <c:tx>
            <c:strRef>
              <c:f>'Operational Priorities'!$C$2:$C$3</c:f>
              <c:strCache>
                <c:ptCount val="2"/>
                <c:pt idx="0">
                  <c:v>Secondary</c:v>
                </c:pt>
                <c:pt idx="1">
                  <c:v>Exterior</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val>
            <c:numRef>
              <c:f>'Operational Priorities'!$C$4:$C$8</c:f>
              <c:numCache>
                <c:formatCode>General</c:formatCode>
                <c:ptCount val="5"/>
                <c:pt idx="1">
                  <c:v>185</c:v>
                </c:pt>
                <c:pt idx="2">
                  <c:v>185</c:v>
                </c:pt>
                <c:pt idx="3">
                  <c:v>185</c:v>
                </c:pt>
                <c:pt idx="4">
                  <c:v>185</c:v>
                </c:pt>
              </c:numCache>
            </c:numRef>
          </c:val>
        </c:ser>
        <c:ser>
          <c:idx val="2"/>
          <c:order val="2"/>
          <c:tx>
            <c:strRef>
              <c:f>'Operational Priorities'!$D$2:$D$3</c:f>
              <c:strCache>
                <c:ptCount val="2"/>
                <c:pt idx="0">
                  <c:v>Primary</c:v>
                </c:pt>
                <c:pt idx="1">
                  <c:v>Interior</c:v>
                </c:pt>
              </c:strCache>
            </c:strRef>
          </c:tx>
          <c:spPr>
            <a:pattFill prst="ltVert">
              <a:fgClr>
                <a:schemeClr val="accent1"/>
              </a:fgClr>
              <a:bgClr>
                <a:schemeClr val="tx2">
                  <a:lumMod val="20000"/>
                  <a:lumOff val="80000"/>
                </a:schemeClr>
              </a:bgClr>
            </a:pattFill>
            <a:ln>
              <a:noFill/>
            </a:ln>
            <a:effectLst>
              <a:outerShdw blurRad="57150" dist="19050" dir="5400000" algn="ctr" rotWithShape="0">
                <a:srgbClr val="000000">
                  <a:alpha val="63000"/>
                </a:srgbClr>
              </a:outerShdw>
            </a:effectLst>
          </c:spPr>
          <c:invertIfNegative val="0"/>
          <c:val>
            <c:numRef>
              <c:f>'Operational Priorities'!$D$4:$D$8</c:f>
              <c:numCache>
                <c:formatCode>General</c:formatCode>
                <c:ptCount val="5"/>
                <c:pt idx="0">
                  <c:v>310</c:v>
                </c:pt>
                <c:pt idx="2">
                  <c:v>310</c:v>
                </c:pt>
                <c:pt idx="4">
                  <c:v>310</c:v>
                </c:pt>
              </c:numCache>
            </c:numRef>
          </c:val>
        </c:ser>
        <c:ser>
          <c:idx val="3"/>
          <c:order val="3"/>
          <c:tx>
            <c:strRef>
              <c:f>'Operational Priorities'!$E$2:$E$3</c:f>
              <c:strCache>
                <c:ptCount val="2"/>
                <c:pt idx="0">
                  <c:v>Primary</c:v>
                </c:pt>
                <c:pt idx="1">
                  <c:v>Exterior</c:v>
                </c:pt>
              </c:strCache>
            </c:strRef>
          </c:tx>
          <c:spPr>
            <a:pattFill prst="narVert">
              <a:fgClr>
                <a:schemeClr val="accent2"/>
              </a:fgClr>
              <a:bgClr>
                <a:schemeClr val="bg1"/>
              </a:bgClr>
            </a:pattFill>
            <a:ln>
              <a:noFill/>
            </a:ln>
            <a:effectLst>
              <a:outerShdw blurRad="57150" dist="19050" dir="5400000" algn="ctr" rotWithShape="0">
                <a:srgbClr val="000000">
                  <a:alpha val="63000"/>
                </a:srgbClr>
              </a:outerShdw>
            </a:effectLst>
          </c:spPr>
          <c:invertIfNegative val="0"/>
          <c:val>
            <c:numRef>
              <c:f>'Operational Priorities'!$E$4:$E$8</c:f>
              <c:numCache>
                <c:formatCode>General</c:formatCode>
                <c:ptCount val="5"/>
                <c:pt idx="1">
                  <c:v>420</c:v>
                </c:pt>
                <c:pt idx="3">
                  <c:v>420</c:v>
                </c:pt>
                <c:pt idx="4">
                  <c:v>420</c:v>
                </c:pt>
              </c:numCache>
            </c:numRef>
          </c:val>
        </c:ser>
        <c:dLbls>
          <c:showLegendKey val="0"/>
          <c:showVal val="0"/>
          <c:showCatName val="0"/>
          <c:showSerName val="0"/>
          <c:showPercent val="0"/>
          <c:showBubbleSize val="0"/>
        </c:dLbls>
        <c:gapWidth val="115"/>
        <c:overlap val="100"/>
        <c:axId val="461499616"/>
        <c:axId val="461503536"/>
      </c:barChart>
      <c:catAx>
        <c:axId val="461499616"/>
        <c:scaling>
          <c:orientation val="minMax"/>
        </c:scaling>
        <c:delete val="0"/>
        <c:axPos val="l"/>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sz="1800" dirty="0"/>
                  <a:t>Operational Regime</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0"/>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61503536"/>
        <c:crosses val="autoZero"/>
        <c:auto val="1"/>
        <c:lblAlgn val="ctr"/>
        <c:lblOffset val="100"/>
        <c:noMultiLvlLbl val="0"/>
      </c:catAx>
      <c:valAx>
        <c:axId val="461503536"/>
        <c:scaling>
          <c:orientation val="minMax"/>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sz="1800" dirty="0"/>
                  <a:t>Regime Capacity (cfs)</a:t>
                </a:r>
              </a:p>
            </c:rich>
          </c:tx>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61499616"/>
        <c:crossesAt val="1"/>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zero"/>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0.03937</cdr:x>
      <cdr:y>0.05076</cdr:y>
    </cdr:from>
    <cdr:to>
      <cdr:x>0.4415</cdr:x>
      <cdr:y>0.88576</cdr:y>
    </cdr:to>
    <cdr:sp macro="" textlink="">
      <cdr:nvSpPr>
        <cdr:cNvPr id="2" name="Rectangle 1"/>
        <cdr:cNvSpPr/>
      </cdr:nvSpPr>
      <cdr:spPr>
        <a:xfrm xmlns:a="http://schemas.openxmlformats.org/drawingml/2006/main">
          <a:off x="575968" y="464146"/>
          <a:ext cx="5883323" cy="7635240"/>
        </a:xfrm>
        <a:prstGeom xmlns:a="http://schemas.openxmlformats.org/drawingml/2006/main" prst="rect">
          <a:avLst/>
        </a:prstGeom>
        <a:gradFill xmlns:a="http://schemas.openxmlformats.org/drawingml/2006/main">
          <a:gsLst>
            <a:gs pos="100000">
              <a:schemeClr val="accent2">
                <a:alpha val="30000"/>
              </a:schemeClr>
            </a:gs>
            <a:gs pos="0">
              <a:schemeClr val="accent5">
                <a:alpha val="30000"/>
              </a:schemeClr>
            </a:gs>
          </a:gsLst>
          <a:lin ang="10800000" scaled="0"/>
        </a:gradFill>
        <a:ln xmlns:a="http://schemas.openxmlformats.org/drawingml/2006/main">
          <a:solidFill>
            <a:schemeClr val="accent1">
              <a:shade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0.44215</cdr:x>
      <cdr:y>0.05076</cdr:y>
    </cdr:from>
    <cdr:to>
      <cdr:x>0.49219</cdr:x>
      <cdr:y>0.88576</cdr:y>
    </cdr:to>
    <cdr:sp macro="" textlink="">
      <cdr:nvSpPr>
        <cdr:cNvPr id="3" name="Rectangle 2"/>
        <cdr:cNvSpPr/>
      </cdr:nvSpPr>
      <cdr:spPr>
        <a:xfrm xmlns:a="http://schemas.openxmlformats.org/drawingml/2006/main">
          <a:off x="6468816" y="464146"/>
          <a:ext cx="732084" cy="7635240"/>
        </a:xfrm>
        <a:prstGeom xmlns:a="http://schemas.openxmlformats.org/drawingml/2006/main" prst="rect">
          <a:avLst/>
        </a:prstGeom>
        <a:solidFill xmlns:a="http://schemas.openxmlformats.org/drawingml/2006/main">
          <a:schemeClr val="accent5">
            <a:alpha val="30000"/>
          </a:schemeClr>
        </a:solidFill>
        <a:ln xmlns:a="http://schemas.openxmlformats.org/drawingml/2006/main">
          <a:solidFill>
            <a:schemeClr val="accent1">
              <a:shade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0.49256</cdr:x>
      <cdr:y>0.05076</cdr:y>
    </cdr:from>
    <cdr:to>
      <cdr:x>0.78261</cdr:x>
      <cdr:y>0.88576</cdr:y>
    </cdr:to>
    <cdr:sp macro="" textlink="">
      <cdr:nvSpPr>
        <cdr:cNvPr id="4" name="Rectangle 3"/>
        <cdr:cNvSpPr/>
      </cdr:nvSpPr>
      <cdr:spPr>
        <a:xfrm xmlns:a="http://schemas.openxmlformats.org/drawingml/2006/main">
          <a:off x="7206343" y="464146"/>
          <a:ext cx="4243554" cy="7635240"/>
        </a:xfrm>
        <a:prstGeom xmlns:a="http://schemas.openxmlformats.org/drawingml/2006/main" prst="rect">
          <a:avLst/>
        </a:prstGeom>
        <a:gradFill xmlns:a="http://schemas.openxmlformats.org/drawingml/2006/main">
          <a:gsLst>
            <a:gs pos="0">
              <a:schemeClr val="accent6">
                <a:alpha val="30000"/>
              </a:schemeClr>
            </a:gs>
            <a:gs pos="100000">
              <a:schemeClr val="accent5">
                <a:alpha val="30000"/>
              </a:schemeClr>
            </a:gs>
            <a:gs pos="100000">
              <a:schemeClr val="accent5"/>
            </a:gs>
            <a:gs pos="100000">
              <a:schemeClr val="accent1">
                <a:lumMod val="45000"/>
                <a:lumOff val="55000"/>
                <a:alpha val="30000"/>
              </a:schemeClr>
            </a:gs>
            <a:gs pos="100000">
              <a:schemeClr val="accent1">
                <a:lumMod val="30000"/>
                <a:lumOff val="70000"/>
              </a:schemeClr>
            </a:gs>
          </a:gsLst>
          <a:lin ang="10800000" scaled="0"/>
        </a:gradFill>
        <a:ln xmlns:a="http://schemas.openxmlformats.org/drawingml/2006/main">
          <a:solidFill>
            <a:schemeClr val="accent1">
              <a:shade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0.78263</cdr:x>
      <cdr:y>0.05076</cdr:y>
    </cdr:from>
    <cdr:to>
      <cdr:x>0.87221</cdr:x>
      <cdr:y>0.88576</cdr:y>
    </cdr:to>
    <cdr:sp macro="" textlink="">
      <cdr:nvSpPr>
        <cdr:cNvPr id="5" name="Rectangle 4"/>
        <cdr:cNvSpPr/>
      </cdr:nvSpPr>
      <cdr:spPr>
        <a:xfrm xmlns:a="http://schemas.openxmlformats.org/drawingml/2006/main">
          <a:off x="11450190" y="464146"/>
          <a:ext cx="1310591" cy="7635240"/>
        </a:xfrm>
        <a:prstGeom xmlns:a="http://schemas.openxmlformats.org/drawingml/2006/main" prst="rect">
          <a:avLst/>
        </a:prstGeom>
        <a:solidFill xmlns:a="http://schemas.openxmlformats.org/drawingml/2006/main">
          <a:schemeClr val="accent6">
            <a:alpha val="30000"/>
          </a:schemeClr>
        </a:solidFill>
        <a:ln xmlns:a="http://schemas.openxmlformats.org/drawingml/2006/main">
          <a:solidFill>
            <a:schemeClr val="accent1">
              <a:shade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0.18219</cdr:x>
      <cdr:y>0.06144</cdr:y>
    </cdr:from>
    <cdr:to>
      <cdr:x>0.30576</cdr:x>
      <cdr:y>0.09281</cdr:y>
    </cdr:to>
    <cdr:sp macro="" textlink="">
      <cdr:nvSpPr>
        <cdr:cNvPr id="7" name="TextBox 6"/>
        <cdr:cNvSpPr txBox="1"/>
      </cdr:nvSpPr>
      <cdr:spPr>
        <a:xfrm xmlns:a="http://schemas.openxmlformats.org/drawingml/2006/main">
          <a:off x="2577354" y="526676"/>
          <a:ext cx="1748118" cy="2689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Secondary Screen Corridor</a:t>
          </a:r>
        </a:p>
      </cdr:txBody>
    </cdr:sp>
  </cdr:relSizeAnchor>
  <cdr:relSizeAnchor xmlns:cdr="http://schemas.openxmlformats.org/drawingml/2006/chartDrawing">
    <cdr:from>
      <cdr:x>0.56204</cdr:x>
      <cdr:y>0.05821</cdr:y>
    </cdr:from>
    <cdr:to>
      <cdr:x>0.68561</cdr:x>
      <cdr:y>0.08959</cdr:y>
    </cdr:to>
    <cdr:sp macro="" textlink="">
      <cdr:nvSpPr>
        <cdr:cNvPr id="8" name="TextBox 1"/>
        <cdr:cNvSpPr txBox="1"/>
      </cdr:nvSpPr>
      <cdr:spPr>
        <a:xfrm xmlns:a="http://schemas.openxmlformats.org/drawingml/2006/main">
          <a:off x="7950947" y="499035"/>
          <a:ext cx="1748118" cy="2689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Primary Screen Corridor</a:t>
          </a:r>
        </a:p>
      </cdr:txBody>
    </cdr:sp>
  </cdr:relSizeAnchor>
  <cdr:relSizeAnchor xmlns:cdr="http://schemas.openxmlformats.org/drawingml/2006/chartDrawing">
    <cdr:from>
      <cdr:x>0.45827</cdr:x>
      <cdr:y>0.36279</cdr:y>
    </cdr:from>
    <cdr:to>
      <cdr:x>0.47728</cdr:x>
      <cdr:y>0.56671</cdr:y>
    </cdr:to>
    <cdr:sp macro="" textlink="">
      <cdr:nvSpPr>
        <cdr:cNvPr id="9" name="TextBox 1"/>
        <cdr:cNvSpPr txBox="1"/>
      </cdr:nvSpPr>
      <cdr:spPr>
        <a:xfrm xmlns:a="http://schemas.openxmlformats.org/drawingml/2006/main" rot="16200000">
          <a:off x="5743388" y="3849593"/>
          <a:ext cx="1748118" cy="2689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Bend/Transition</a:t>
          </a:r>
          <a:r>
            <a:rPr lang="en-US" sz="1100" baseline="0" dirty="0"/>
            <a:t> Corridor</a:t>
          </a:r>
        </a:p>
        <a:p xmlns:a="http://schemas.openxmlformats.org/drawingml/2006/main">
          <a:endParaRPr lang="en-US" sz="1100" dirty="0"/>
        </a:p>
      </cdr:txBody>
    </cdr:sp>
  </cdr:relSizeAnchor>
  <cdr:relSizeAnchor xmlns:cdr="http://schemas.openxmlformats.org/drawingml/2006/chartDrawing">
    <cdr:from>
      <cdr:x>0.81947</cdr:x>
      <cdr:y>0.35425</cdr:y>
    </cdr:from>
    <cdr:to>
      <cdr:x>0.83849</cdr:x>
      <cdr:y>0.57325</cdr:y>
    </cdr:to>
    <cdr:sp macro="" textlink="">
      <cdr:nvSpPr>
        <cdr:cNvPr id="10" name="TextBox 1"/>
        <cdr:cNvSpPr txBox="1"/>
      </cdr:nvSpPr>
      <cdr:spPr>
        <a:xfrm xmlns:a="http://schemas.openxmlformats.org/drawingml/2006/main" rot="16200000">
          <a:off x="10788649" y="3841003"/>
          <a:ext cx="1877360" cy="2689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Entrance Transition</a:t>
          </a:r>
          <a:r>
            <a:rPr lang="en-US" sz="1100" baseline="0"/>
            <a:t> Corridor</a:t>
          </a:r>
        </a:p>
        <a:p xmlns:a="http://schemas.openxmlformats.org/drawingml/2006/main">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0.03937</cdr:x>
      <cdr:y>0.05076</cdr:y>
    </cdr:from>
    <cdr:to>
      <cdr:x>0.4415</cdr:x>
      <cdr:y>0.90576</cdr:y>
    </cdr:to>
    <cdr:sp macro="" textlink="">
      <cdr:nvSpPr>
        <cdr:cNvPr id="2" name="Rectangle 1"/>
        <cdr:cNvSpPr/>
      </cdr:nvSpPr>
      <cdr:spPr>
        <a:xfrm xmlns:a="http://schemas.openxmlformats.org/drawingml/2006/main">
          <a:off x="575999" y="464149"/>
          <a:ext cx="5883323" cy="7818120"/>
        </a:xfrm>
        <a:prstGeom xmlns:a="http://schemas.openxmlformats.org/drawingml/2006/main" prst="rect">
          <a:avLst/>
        </a:prstGeom>
        <a:gradFill xmlns:a="http://schemas.openxmlformats.org/drawingml/2006/main">
          <a:gsLst>
            <a:gs pos="100000">
              <a:schemeClr val="accent2">
                <a:alpha val="30000"/>
              </a:schemeClr>
            </a:gs>
            <a:gs pos="0">
              <a:schemeClr val="accent5">
                <a:alpha val="30000"/>
              </a:schemeClr>
            </a:gs>
          </a:gsLst>
          <a:lin ang="10800000" scaled="0"/>
        </a:gradFill>
        <a:ln xmlns:a="http://schemas.openxmlformats.org/drawingml/2006/main">
          <a:solidFill>
            <a:schemeClr val="accent1">
              <a:shade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0.44215</cdr:x>
      <cdr:y>0.05076</cdr:y>
    </cdr:from>
    <cdr:to>
      <cdr:x>0.49219</cdr:x>
      <cdr:y>0.90576</cdr:y>
    </cdr:to>
    <cdr:sp macro="" textlink="">
      <cdr:nvSpPr>
        <cdr:cNvPr id="3" name="Rectangle 2"/>
        <cdr:cNvSpPr/>
      </cdr:nvSpPr>
      <cdr:spPr>
        <a:xfrm xmlns:a="http://schemas.openxmlformats.org/drawingml/2006/main">
          <a:off x="6468831" y="464149"/>
          <a:ext cx="732106" cy="7818120"/>
        </a:xfrm>
        <a:prstGeom xmlns:a="http://schemas.openxmlformats.org/drawingml/2006/main" prst="rect">
          <a:avLst/>
        </a:prstGeom>
        <a:solidFill xmlns:a="http://schemas.openxmlformats.org/drawingml/2006/main">
          <a:schemeClr val="accent5">
            <a:alpha val="30000"/>
          </a:schemeClr>
        </a:solidFill>
        <a:ln xmlns:a="http://schemas.openxmlformats.org/drawingml/2006/main">
          <a:solidFill>
            <a:schemeClr val="accent1">
              <a:shade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0.49256</cdr:x>
      <cdr:y>0.05076</cdr:y>
    </cdr:from>
    <cdr:to>
      <cdr:x>0.78261</cdr:x>
      <cdr:y>0.90576</cdr:y>
    </cdr:to>
    <cdr:sp macro="" textlink="">
      <cdr:nvSpPr>
        <cdr:cNvPr id="4" name="Rectangle 3"/>
        <cdr:cNvSpPr/>
      </cdr:nvSpPr>
      <cdr:spPr>
        <a:xfrm xmlns:a="http://schemas.openxmlformats.org/drawingml/2006/main">
          <a:off x="7206350" y="464149"/>
          <a:ext cx="4243547" cy="7818120"/>
        </a:xfrm>
        <a:prstGeom xmlns:a="http://schemas.openxmlformats.org/drawingml/2006/main" prst="rect">
          <a:avLst/>
        </a:prstGeom>
        <a:gradFill xmlns:a="http://schemas.openxmlformats.org/drawingml/2006/main">
          <a:gsLst>
            <a:gs pos="0">
              <a:schemeClr val="accent6">
                <a:alpha val="30000"/>
              </a:schemeClr>
            </a:gs>
            <a:gs pos="100000">
              <a:schemeClr val="accent5">
                <a:alpha val="30000"/>
              </a:schemeClr>
            </a:gs>
            <a:gs pos="100000">
              <a:schemeClr val="accent5"/>
            </a:gs>
            <a:gs pos="100000">
              <a:schemeClr val="accent1">
                <a:lumMod val="45000"/>
                <a:lumOff val="55000"/>
                <a:alpha val="30000"/>
              </a:schemeClr>
            </a:gs>
            <a:gs pos="100000">
              <a:schemeClr val="accent1">
                <a:lumMod val="30000"/>
                <a:lumOff val="70000"/>
              </a:schemeClr>
            </a:gs>
          </a:gsLst>
          <a:lin ang="10800000" scaled="0"/>
        </a:gradFill>
        <a:ln xmlns:a="http://schemas.openxmlformats.org/drawingml/2006/main">
          <a:solidFill>
            <a:schemeClr val="accent1">
              <a:shade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0.78263</cdr:x>
      <cdr:y>0.05076</cdr:y>
    </cdr:from>
    <cdr:to>
      <cdr:x>0.87221</cdr:x>
      <cdr:y>0.90576</cdr:y>
    </cdr:to>
    <cdr:sp macro="" textlink="">
      <cdr:nvSpPr>
        <cdr:cNvPr id="5" name="Rectangle 4"/>
        <cdr:cNvSpPr/>
      </cdr:nvSpPr>
      <cdr:spPr>
        <a:xfrm xmlns:a="http://schemas.openxmlformats.org/drawingml/2006/main">
          <a:off x="11450190" y="464149"/>
          <a:ext cx="1310591" cy="7818120"/>
        </a:xfrm>
        <a:prstGeom xmlns:a="http://schemas.openxmlformats.org/drawingml/2006/main" prst="rect">
          <a:avLst/>
        </a:prstGeom>
        <a:solidFill xmlns:a="http://schemas.openxmlformats.org/drawingml/2006/main">
          <a:schemeClr val="accent6">
            <a:alpha val="30000"/>
          </a:schemeClr>
        </a:solidFill>
        <a:ln xmlns:a="http://schemas.openxmlformats.org/drawingml/2006/main">
          <a:solidFill>
            <a:schemeClr val="accent1">
              <a:shade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0.18219</cdr:x>
      <cdr:y>0.06144</cdr:y>
    </cdr:from>
    <cdr:to>
      <cdr:x>0.30576</cdr:x>
      <cdr:y>0.09281</cdr:y>
    </cdr:to>
    <cdr:sp macro="" textlink="">
      <cdr:nvSpPr>
        <cdr:cNvPr id="7" name="TextBox 6"/>
        <cdr:cNvSpPr txBox="1"/>
      </cdr:nvSpPr>
      <cdr:spPr>
        <a:xfrm xmlns:a="http://schemas.openxmlformats.org/drawingml/2006/main">
          <a:off x="2577354" y="526676"/>
          <a:ext cx="1748118" cy="2689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Secondary Screen Corridor</a:t>
          </a:r>
        </a:p>
      </cdr:txBody>
    </cdr:sp>
  </cdr:relSizeAnchor>
  <cdr:relSizeAnchor xmlns:cdr="http://schemas.openxmlformats.org/drawingml/2006/chartDrawing">
    <cdr:from>
      <cdr:x>0.56204</cdr:x>
      <cdr:y>0.05821</cdr:y>
    </cdr:from>
    <cdr:to>
      <cdr:x>0.68561</cdr:x>
      <cdr:y>0.08959</cdr:y>
    </cdr:to>
    <cdr:sp macro="" textlink="">
      <cdr:nvSpPr>
        <cdr:cNvPr id="8" name="TextBox 1"/>
        <cdr:cNvSpPr txBox="1"/>
      </cdr:nvSpPr>
      <cdr:spPr>
        <a:xfrm xmlns:a="http://schemas.openxmlformats.org/drawingml/2006/main">
          <a:off x="7950947" y="499035"/>
          <a:ext cx="1748118" cy="2689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Primary Screen Corridor</a:t>
          </a:r>
        </a:p>
      </cdr:txBody>
    </cdr:sp>
  </cdr:relSizeAnchor>
  <cdr:relSizeAnchor xmlns:cdr="http://schemas.openxmlformats.org/drawingml/2006/chartDrawing">
    <cdr:from>
      <cdr:x>0.45827</cdr:x>
      <cdr:y>0.36279</cdr:y>
    </cdr:from>
    <cdr:to>
      <cdr:x>0.47728</cdr:x>
      <cdr:y>0.56671</cdr:y>
    </cdr:to>
    <cdr:sp macro="" textlink="">
      <cdr:nvSpPr>
        <cdr:cNvPr id="9" name="TextBox 1"/>
        <cdr:cNvSpPr txBox="1"/>
      </cdr:nvSpPr>
      <cdr:spPr>
        <a:xfrm xmlns:a="http://schemas.openxmlformats.org/drawingml/2006/main" rot="16200000">
          <a:off x="5743388" y="3849593"/>
          <a:ext cx="1748118" cy="2689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Bend/Transition</a:t>
          </a:r>
          <a:r>
            <a:rPr lang="en-US" sz="1100" baseline="0" dirty="0"/>
            <a:t> Corridor</a:t>
          </a:r>
        </a:p>
        <a:p xmlns:a="http://schemas.openxmlformats.org/drawingml/2006/main">
          <a:endParaRPr lang="en-US" sz="1100" dirty="0"/>
        </a:p>
      </cdr:txBody>
    </cdr:sp>
  </cdr:relSizeAnchor>
  <cdr:relSizeAnchor xmlns:cdr="http://schemas.openxmlformats.org/drawingml/2006/chartDrawing">
    <cdr:from>
      <cdr:x>0.81947</cdr:x>
      <cdr:y>0.35425</cdr:y>
    </cdr:from>
    <cdr:to>
      <cdr:x>0.83849</cdr:x>
      <cdr:y>0.57325</cdr:y>
    </cdr:to>
    <cdr:sp macro="" textlink="">
      <cdr:nvSpPr>
        <cdr:cNvPr id="10" name="TextBox 1"/>
        <cdr:cNvSpPr txBox="1"/>
      </cdr:nvSpPr>
      <cdr:spPr>
        <a:xfrm xmlns:a="http://schemas.openxmlformats.org/drawingml/2006/main" rot="16200000">
          <a:off x="10788649" y="3841003"/>
          <a:ext cx="1877360" cy="2689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Entrance Transition</a:t>
          </a:r>
          <a:r>
            <a:rPr lang="en-US" sz="1100" baseline="0"/>
            <a:t> Corridor</a:t>
          </a:r>
        </a:p>
        <a:p xmlns:a="http://schemas.openxmlformats.org/drawingml/2006/main">
          <a:endParaRPr lang="en-US" sz="1100"/>
        </a:p>
      </cdr:txBody>
    </cdr:sp>
  </cdr:relSizeAnchor>
</c:userShapes>
</file>

<file path=ppt/drawings/drawing3.xml><?xml version="1.0" encoding="utf-8"?>
<c:userShapes xmlns:c="http://schemas.openxmlformats.org/drawingml/2006/chart">
  <cdr:relSizeAnchor xmlns:cdr="http://schemas.openxmlformats.org/drawingml/2006/chartDrawing">
    <cdr:from>
      <cdr:x>0.78263</cdr:x>
      <cdr:y>0.05076</cdr:y>
    </cdr:from>
    <cdr:to>
      <cdr:x>0.87221</cdr:x>
      <cdr:y>0.88576</cdr:y>
    </cdr:to>
    <cdr:sp macro="" textlink="">
      <cdr:nvSpPr>
        <cdr:cNvPr id="5" name="Rectangle 4"/>
        <cdr:cNvSpPr/>
      </cdr:nvSpPr>
      <cdr:spPr>
        <a:xfrm xmlns:a="http://schemas.openxmlformats.org/drawingml/2006/main">
          <a:off x="11450190" y="464146"/>
          <a:ext cx="1310591" cy="7635240"/>
        </a:xfrm>
        <a:prstGeom xmlns:a="http://schemas.openxmlformats.org/drawingml/2006/main" prst="rect">
          <a:avLst/>
        </a:prstGeom>
        <a:solidFill xmlns:a="http://schemas.openxmlformats.org/drawingml/2006/main">
          <a:schemeClr val="accent6">
            <a:alpha val="30000"/>
          </a:schemeClr>
        </a:solidFill>
        <a:ln xmlns:a="http://schemas.openxmlformats.org/drawingml/2006/main">
          <a:solidFill>
            <a:schemeClr val="accent1">
              <a:shade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0.18219</cdr:x>
      <cdr:y>0.06144</cdr:y>
    </cdr:from>
    <cdr:to>
      <cdr:x>0.30576</cdr:x>
      <cdr:y>0.09281</cdr:y>
    </cdr:to>
    <cdr:sp macro="" textlink="">
      <cdr:nvSpPr>
        <cdr:cNvPr id="7" name="TextBox 6"/>
        <cdr:cNvSpPr txBox="1"/>
      </cdr:nvSpPr>
      <cdr:spPr>
        <a:xfrm xmlns:a="http://schemas.openxmlformats.org/drawingml/2006/main">
          <a:off x="2577354" y="526676"/>
          <a:ext cx="1748118" cy="2689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Secondary Screen Corridor</a:t>
          </a:r>
        </a:p>
      </cdr:txBody>
    </cdr:sp>
  </cdr:relSizeAnchor>
  <cdr:relSizeAnchor xmlns:cdr="http://schemas.openxmlformats.org/drawingml/2006/chartDrawing">
    <cdr:from>
      <cdr:x>0.56204</cdr:x>
      <cdr:y>0.05821</cdr:y>
    </cdr:from>
    <cdr:to>
      <cdr:x>0.68561</cdr:x>
      <cdr:y>0.08959</cdr:y>
    </cdr:to>
    <cdr:sp macro="" textlink="">
      <cdr:nvSpPr>
        <cdr:cNvPr id="8" name="TextBox 1"/>
        <cdr:cNvSpPr txBox="1"/>
      </cdr:nvSpPr>
      <cdr:spPr>
        <a:xfrm xmlns:a="http://schemas.openxmlformats.org/drawingml/2006/main">
          <a:off x="7950947" y="499035"/>
          <a:ext cx="1748118" cy="2689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Primary Screen Corridor</a:t>
          </a:r>
        </a:p>
      </cdr:txBody>
    </cdr:sp>
  </cdr:relSizeAnchor>
  <cdr:relSizeAnchor xmlns:cdr="http://schemas.openxmlformats.org/drawingml/2006/chartDrawing">
    <cdr:from>
      <cdr:x>0.45827</cdr:x>
      <cdr:y>0.36279</cdr:y>
    </cdr:from>
    <cdr:to>
      <cdr:x>0.47728</cdr:x>
      <cdr:y>0.56671</cdr:y>
    </cdr:to>
    <cdr:sp macro="" textlink="">
      <cdr:nvSpPr>
        <cdr:cNvPr id="9" name="TextBox 1"/>
        <cdr:cNvSpPr txBox="1"/>
      </cdr:nvSpPr>
      <cdr:spPr>
        <a:xfrm xmlns:a="http://schemas.openxmlformats.org/drawingml/2006/main" rot="16200000">
          <a:off x="5743388" y="3849593"/>
          <a:ext cx="1748118" cy="2689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Bend/Transition</a:t>
          </a:r>
          <a:r>
            <a:rPr lang="en-US" sz="1100" baseline="0" dirty="0"/>
            <a:t> Corridor</a:t>
          </a:r>
        </a:p>
        <a:p xmlns:a="http://schemas.openxmlformats.org/drawingml/2006/main">
          <a:endParaRPr lang="en-US" sz="1100" dirty="0"/>
        </a:p>
      </cdr:txBody>
    </cdr:sp>
  </cdr:relSizeAnchor>
  <cdr:relSizeAnchor xmlns:cdr="http://schemas.openxmlformats.org/drawingml/2006/chartDrawing">
    <cdr:from>
      <cdr:x>0.81947</cdr:x>
      <cdr:y>0.35425</cdr:y>
    </cdr:from>
    <cdr:to>
      <cdr:x>0.83849</cdr:x>
      <cdr:y>0.57325</cdr:y>
    </cdr:to>
    <cdr:sp macro="" textlink="">
      <cdr:nvSpPr>
        <cdr:cNvPr id="10" name="TextBox 1"/>
        <cdr:cNvSpPr txBox="1"/>
      </cdr:nvSpPr>
      <cdr:spPr>
        <a:xfrm xmlns:a="http://schemas.openxmlformats.org/drawingml/2006/main" rot="16200000">
          <a:off x="10788649" y="3841003"/>
          <a:ext cx="1877360" cy="2689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Entrance Transition</a:t>
          </a:r>
          <a:r>
            <a:rPr lang="en-US" sz="1100" baseline="0"/>
            <a:t> Corridor</a:t>
          </a:r>
        </a:p>
        <a:p xmlns:a="http://schemas.openxmlformats.org/drawingml/2006/main">
          <a:endParaRPr lang="en-US" sz="1100"/>
        </a:p>
      </cdr:txBody>
    </cdr:sp>
  </cdr:relSizeAnchor>
</c:userShapes>
</file>

<file path=ppt/drawings/drawing4.xml><?xml version="1.0" encoding="utf-8"?>
<c:userShapes xmlns:c="http://schemas.openxmlformats.org/drawingml/2006/chart">
  <cdr:relSizeAnchor xmlns:cdr="http://schemas.openxmlformats.org/drawingml/2006/chartDrawing">
    <cdr:from>
      <cdr:x>0.03936</cdr:x>
      <cdr:y>0.05087</cdr:y>
    </cdr:from>
    <cdr:to>
      <cdr:x>0.33142</cdr:x>
      <cdr:y>0.88587</cdr:y>
    </cdr:to>
    <cdr:sp macro="" textlink="">
      <cdr:nvSpPr>
        <cdr:cNvPr id="2" name="Rectangle 1"/>
        <cdr:cNvSpPr/>
      </cdr:nvSpPr>
      <cdr:spPr>
        <a:xfrm xmlns:a="http://schemas.openxmlformats.org/drawingml/2006/main">
          <a:off x="575909" y="465138"/>
          <a:ext cx="4272868" cy="7635240"/>
        </a:xfrm>
        <a:prstGeom xmlns:a="http://schemas.openxmlformats.org/drawingml/2006/main" prst="rect">
          <a:avLst/>
        </a:prstGeom>
        <a:gradFill xmlns:a="http://schemas.openxmlformats.org/drawingml/2006/main">
          <a:gsLst>
            <a:gs pos="100000">
              <a:schemeClr val="accent2">
                <a:alpha val="30000"/>
              </a:schemeClr>
            </a:gs>
            <a:gs pos="0">
              <a:schemeClr val="accent5">
                <a:alpha val="30000"/>
              </a:schemeClr>
            </a:gs>
          </a:gsLst>
          <a:lin ang="10800000" scaled="0"/>
        </a:gradFill>
        <a:ln xmlns:a="http://schemas.openxmlformats.org/drawingml/2006/main">
          <a:solidFill>
            <a:schemeClr val="accent1">
              <a:shade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0.38112</cdr:x>
      <cdr:y>0.05087</cdr:y>
    </cdr:from>
    <cdr:to>
      <cdr:x>0.59902</cdr:x>
      <cdr:y>0.88587</cdr:y>
    </cdr:to>
    <cdr:sp macro="" textlink="">
      <cdr:nvSpPr>
        <cdr:cNvPr id="4" name="Rectangle 3"/>
        <cdr:cNvSpPr/>
      </cdr:nvSpPr>
      <cdr:spPr>
        <a:xfrm xmlns:a="http://schemas.openxmlformats.org/drawingml/2006/main">
          <a:off x="5575938" y="465138"/>
          <a:ext cx="3187964" cy="7635240"/>
        </a:xfrm>
        <a:prstGeom xmlns:a="http://schemas.openxmlformats.org/drawingml/2006/main" prst="rect">
          <a:avLst/>
        </a:prstGeom>
        <a:gradFill xmlns:a="http://schemas.openxmlformats.org/drawingml/2006/main">
          <a:gsLst>
            <a:gs pos="0">
              <a:schemeClr val="accent6">
                <a:alpha val="30000"/>
              </a:schemeClr>
            </a:gs>
            <a:gs pos="100000">
              <a:schemeClr val="accent5">
                <a:alpha val="30000"/>
              </a:schemeClr>
            </a:gs>
            <a:gs pos="100000">
              <a:schemeClr val="accent5"/>
            </a:gs>
            <a:gs pos="100000">
              <a:schemeClr val="accent1">
                <a:lumMod val="45000"/>
                <a:lumOff val="55000"/>
                <a:alpha val="30000"/>
              </a:schemeClr>
            </a:gs>
            <a:gs pos="100000">
              <a:schemeClr val="accent1">
                <a:lumMod val="30000"/>
                <a:lumOff val="70000"/>
              </a:schemeClr>
            </a:gs>
          </a:gsLst>
          <a:lin ang="10800000" scaled="0"/>
        </a:gradFill>
        <a:ln xmlns:a="http://schemas.openxmlformats.org/drawingml/2006/main">
          <a:solidFill>
            <a:schemeClr val="accent1">
              <a:shade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0.33142</cdr:x>
      <cdr:y>0.05087</cdr:y>
    </cdr:from>
    <cdr:to>
      <cdr:x>0.38112</cdr:x>
      <cdr:y>0.88587</cdr:y>
    </cdr:to>
    <cdr:sp macro="" textlink="">
      <cdr:nvSpPr>
        <cdr:cNvPr id="3" name="Rectangle 2"/>
        <cdr:cNvSpPr/>
      </cdr:nvSpPr>
      <cdr:spPr>
        <a:xfrm xmlns:a="http://schemas.openxmlformats.org/drawingml/2006/main">
          <a:off x="4848776" y="465138"/>
          <a:ext cx="727161" cy="7635240"/>
        </a:xfrm>
        <a:prstGeom xmlns:a="http://schemas.openxmlformats.org/drawingml/2006/main" prst="rect">
          <a:avLst/>
        </a:prstGeom>
        <a:solidFill xmlns:a="http://schemas.openxmlformats.org/drawingml/2006/main">
          <a:schemeClr val="accent5">
            <a:alpha val="30000"/>
          </a:schemeClr>
        </a:solidFill>
        <a:ln xmlns:a="http://schemas.openxmlformats.org/drawingml/2006/main">
          <a:solidFill>
            <a:schemeClr val="accent1">
              <a:shade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0.59883</cdr:x>
      <cdr:y>0.05087</cdr:y>
    </cdr:from>
    <cdr:to>
      <cdr:x>0.68844</cdr:x>
      <cdr:y>0.88587</cdr:y>
    </cdr:to>
    <cdr:sp macro="" textlink="">
      <cdr:nvSpPr>
        <cdr:cNvPr id="6" name="Rectangle 5"/>
        <cdr:cNvSpPr/>
      </cdr:nvSpPr>
      <cdr:spPr>
        <a:xfrm xmlns:a="http://schemas.openxmlformats.org/drawingml/2006/main">
          <a:off x="8761122" y="465138"/>
          <a:ext cx="1311031" cy="7635240"/>
        </a:xfrm>
        <a:prstGeom xmlns:a="http://schemas.openxmlformats.org/drawingml/2006/main" prst="rect">
          <a:avLst/>
        </a:prstGeom>
        <a:solidFill xmlns:a="http://schemas.openxmlformats.org/drawingml/2006/main">
          <a:schemeClr val="accent6">
            <a:alpha val="30000"/>
          </a:schemeClr>
        </a:solidFill>
        <a:ln xmlns:a="http://schemas.openxmlformats.org/drawingml/2006/main">
          <a:solidFill>
            <a:schemeClr val="accent1">
              <a:shade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0.12123</cdr:x>
      <cdr:y>0.06841</cdr:y>
    </cdr:from>
    <cdr:to>
      <cdr:x>0.24484</cdr:x>
      <cdr:y>0.09978</cdr:y>
    </cdr:to>
    <cdr:sp macro="" textlink="">
      <cdr:nvSpPr>
        <cdr:cNvPr id="7" name="TextBox 1"/>
        <cdr:cNvSpPr txBox="1"/>
      </cdr:nvSpPr>
      <cdr:spPr>
        <a:xfrm xmlns:a="http://schemas.openxmlformats.org/drawingml/2006/main">
          <a:off x="1714500" y="586441"/>
          <a:ext cx="1748118" cy="2689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Secondary Screen Corridor</a:t>
          </a:r>
        </a:p>
      </cdr:txBody>
    </cdr:sp>
  </cdr:relSizeAnchor>
  <cdr:relSizeAnchor xmlns:cdr="http://schemas.openxmlformats.org/drawingml/2006/chartDrawing">
    <cdr:from>
      <cdr:x>0.43743</cdr:x>
      <cdr:y>0.06667</cdr:y>
    </cdr:from>
    <cdr:to>
      <cdr:x>0.56104</cdr:x>
      <cdr:y>0.09804</cdr:y>
    </cdr:to>
    <cdr:sp macro="" textlink="">
      <cdr:nvSpPr>
        <cdr:cNvPr id="8" name="TextBox 1"/>
        <cdr:cNvSpPr txBox="1"/>
      </cdr:nvSpPr>
      <cdr:spPr>
        <a:xfrm xmlns:a="http://schemas.openxmlformats.org/drawingml/2006/main">
          <a:off x="6186393" y="571500"/>
          <a:ext cx="1748118" cy="2689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Primary Screen Corridor</a:t>
          </a:r>
        </a:p>
      </cdr:txBody>
    </cdr:sp>
  </cdr:relSizeAnchor>
  <cdr:relSizeAnchor xmlns:cdr="http://schemas.openxmlformats.org/drawingml/2006/chartDrawing">
    <cdr:from>
      <cdr:x>0.3471</cdr:x>
      <cdr:y>0.40828</cdr:y>
    </cdr:from>
    <cdr:to>
      <cdr:x>0.36612</cdr:x>
      <cdr:y>0.6122</cdr:y>
    </cdr:to>
    <cdr:sp macro="" textlink="">
      <cdr:nvSpPr>
        <cdr:cNvPr id="9" name="TextBox 1"/>
        <cdr:cNvSpPr txBox="1"/>
      </cdr:nvSpPr>
      <cdr:spPr>
        <a:xfrm xmlns:a="http://schemas.openxmlformats.org/drawingml/2006/main" rot="16200000">
          <a:off x="4169334" y="4239558"/>
          <a:ext cx="1748118" cy="2689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Bend/Transition</a:t>
          </a:r>
          <a:r>
            <a:rPr lang="en-US" sz="1100" baseline="0"/>
            <a:t> Corridor</a:t>
          </a:r>
        </a:p>
        <a:p xmlns:a="http://schemas.openxmlformats.org/drawingml/2006/main">
          <a:endParaRPr lang="en-US" sz="1100"/>
        </a:p>
      </cdr:txBody>
    </cdr:sp>
  </cdr:relSizeAnchor>
  <cdr:relSizeAnchor xmlns:cdr="http://schemas.openxmlformats.org/drawingml/2006/chartDrawing">
    <cdr:from>
      <cdr:x>0.63298</cdr:x>
      <cdr:y>0.39974</cdr:y>
    </cdr:from>
    <cdr:to>
      <cdr:x>0.652</cdr:x>
      <cdr:y>0.61874</cdr:y>
    </cdr:to>
    <cdr:sp macro="" textlink="">
      <cdr:nvSpPr>
        <cdr:cNvPr id="10" name="TextBox 1"/>
        <cdr:cNvSpPr txBox="1"/>
      </cdr:nvSpPr>
      <cdr:spPr>
        <a:xfrm xmlns:a="http://schemas.openxmlformats.org/drawingml/2006/main" rot="16200000">
          <a:off x="8147795" y="4230968"/>
          <a:ext cx="1877360" cy="2689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Entrance Transition</a:t>
          </a:r>
          <a:r>
            <a:rPr lang="en-US" sz="1100" baseline="0"/>
            <a:t> Corridor</a:t>
          </a:r>
        </a:p>
        <a:p xmlns:a="http://schemas.openxmlformats.org/drawingml/2006/main">
          <a:endParaRPr lang="en-US" sz="1100"/>
        </a:p>
      </cdr:txBody>
    </cdr:sp>
  </cdr:relSizeAnchor>
  <cdr:relSizeAnchor xmlns:cdr="http://schemas.openxmlformats.org/drawingml/2006/chartDrawing">
    <cdr:from>
      <cdr:x>0.68877</cdr:x>
      <cdr:y>0.05087</cdr:y>
    </cdr:from>
    <cdr:to>
      <cdr:x>0.95685</cdr:x>
      <cdr:y>0.88587</cdr:y>
    </cdr:to>
    <cdr:sp macro="" textlink="">
      <cdr:nvSpPr>
        <cdr:cNvPr id="15" name="TextBox 1"/>
        <cdr:cNvSpPr txBox="1"/>
      </cdr:nvSpPr>
      <cdr:spPr>
        <a:xfrm xmlns:a="http://schemas.openxmlformats.org/drawingml/2006/main">
          <a:off x="10076982" y="465138"/>
          <a:ext cx="3922145" cy="7635240"/>
        </a:xfrm>
        <a:prstGeom xmlns:a="http://schemas.openxmlformats.org/drawingml/2006/main" prst="rect">
          <a:avLst/>
        </a:prstGeom>
        <a:solidFill xmlns:a="http://schemas.openxmlformats.org/drawingml/2006/main">
          <a:schemeClr val="accent6">
            <a:alpha val="15000"/>
          </a:schemeClr>
        </a:solidFill>
      </cdr:spPr>
      <cdr:txBody>
        <a:bodyPr xmlns:a="http://schemas.openxmlformats.org/drawingml/2006/main" wrap="square" rtlCol="0" anchor="ctr" anchorCtr="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The</a:t>
          </a:r>
          <a:r>
            <a:rPr lang="en-US" sz="1100" baseline="0"/>
            <a:t> Great Wide Open</a:t>
          </a:r>
        </a:p>
      </cdr:txBody>
    </cdr:sp>
  </cdr:relSizeAnchor>
</c:userShapes>
</file>

<file path=ppt/drawings/drawing5.xml><?xml version="1.0" encoding="utf-8"?>
<c:userShapes xmlns:c="http://schemas.openxmlformats.org/drawingml/2006/chart">
  <cdr:relSizeAnchor xmlns:cdr="http://schemas.openxmlformats.org/drawingml/2006/chartDrawing">
    <cdr:from>
      <cdr:x>0.03936</cdr:x>
      <cdr:y>0.05087</cdr:y>
    </cdr:from>
    <cdr:to>
      <cdr:x>0.33142</cdr:x>
      <cdr:y>0.90587</cdr:y>
    </cdr:to>
    <cdr:sp macro="" textlink="">
      <cdr:nvSpPr>
        <cdr:cNvPr id="2" name="Rectangle 1"/>
        <cdr:cNvSpPr/>
      </cdr:nvSpPr>
      <cdr:spPr>
        <a:xfrm xmlns:a="http://schemas.openxmlformats.org/drawingml/2006/main">
          <a:off x="575853" y="465155"/>
          <a:ext cx="4272954" cy="7818120"/>
        </a:xfrm>
        <a:prstGeom xmlns:a="http://schemas.openxmlformats.org/drawingml/2006/main" prst="rect">
          <a:avLst/>
        </a:prstGeom>
        <a:gradFill xmlns:a="http://schemas.openxmlformats.org/drawingml/2006/main">
          <a:gsLst>
            <a:gs pos="100000">
              <a:schemeClr val="accent2">
                <a:alpha val="30000"/>
              </a:schemeClr>
            </a:gs>
            <a:gs pos="0">
              <a:schemeClr val="accent5">
                <a:alpha val="30000"/>
              </a:schemeClr>
            </a:gs>
          </a:gsLst>
          <a:lin ang="10800000" scaled="0"/>
        </a:gradFill>
        <a:ln xmlns:a="http://schemas.openxmlformats.org/drawingml/2006/main">
          <a:solidFill>
            <a:schemeClr val="accent1">
              <a:shade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0.38112</cdr:x>
      <cdr:y>0.05087</cdr:y>
    </cdr:from>
    <cdr:to>
      <cdr:x>0.59902</cdr:x>
      <cdr:y>0.90587</cdr:y>
    </cdr:to>
    <cdr:sp macro="" textlink="">
      <cdr:nvSpPr>
        <cdr:cNvPr id="4" name="Rectangle 3"/>
        <cdr:cNvSpPr/>
      </cdr:nvSpPr>
      <cdr:spPr>
        <a:xfrm xmlns:a="http://schemas.openxmlformats.org/drawingml/2006/main">
          <a:off x="5575938" y="465155"/>
          <a:ext cx="3187964" cy="7818120"/>
        </a:xfrm>
        <a:prstGeom xmlns:a="http://schemas.openxmlformats.org/drawingml/2006/main" prst="rect">
          <a:avLst/>
        </a:prstGeom>
        <a:gradFill xmlns:a="http://schemas.openxmlformats.org/drawingml/2006/main">
          <a:gsLst>
            <a:gs pos="0">
              <a:schemeClr val="accent6">
                <a:alpha val="30000"/>
              </a:schemeClr>
            </a:gs>
            <a:gs pos="100000">
              <a:schemeClr val="accent5">
                <a:alpha val="30000"/>
              </a:schemeClr>
            </a:gs>
            <a:gs pos="100000">
              <a:schemeClr val="accent5"/>
            </a:gs>
            <a:gs pos="100000">
              <a:schemeClr val="accent1">
                <a:lumMod val="45000"/>
                <a:lumOff val="55000"/>
                <a:alpha val="30000"/>
              </a:schemeClr>
            </a:gs>
            <a:gs pos="100000">
              <a:schemeClr val="accent1">
                <a:lumMod val="30000"/>
                <a:lumOff val="70000"/>
              </a:schemeClr>
            </a:gs>
          </a:gsLst>
          <a:lin ang="10800000" scaled="0"/>
        </a:gradFill>
        <a:ln xmlns:a="http://schemas.openxmlformats.org/drawingml/2006/main">
          <a:solidFill>
            <a:schemeClr val="accent1">
              <a:shade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0.33142</cdr:x>
      <cdr:y>0.05087</cdr:y>
    </cdr:from>
    <cdr:to>
      <cdr:x>0.38112</cdr:x>
      <cdr:y>0.90587</cdr:y>
    </cdr:to>
    <cdr:sp macro="" textlink="">
      <cdr:nvSpPr>
        <cdr:cNvPr id="3" name="Rectangle 2"/>
        <cdr:cNvSpPr/>
      </cdr:nvSpPr>
      <cdr:spPr>
        <a:xfrm xmlns:a="http://schemas.openxmlformats.org/drawingml/2006/main">
          <a:off x="4848807" y="465155"/>
          <a:ext cx="727131" cy="7818120"/>
        </a:xfrm>
        <a:prstGeom xmlns:a="http://schemas.openxmlformats.org/drawingml/2006/main" prst="rect">
          <a:avLst/>
        </a:prstGeom>
        <a:solidFill xmlns:a="http://schemas.openxmlformats.org/drawingml/2006/main">
          <a:schemeClr val="accent5">
            <a:alpha val="30000"/>
          </a:schemeClr>
        </a:solidFill>
        <a:ln xmlns:a="http://schemas.openxmlformats.org/drawingml/2006/main">
          <a:solidFill>
            <a:schemeClr val="accent1">
              <a:shade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0.59883</cdr:x>
      <cdr:y>0.05087</cdr:y>
    </cdr:from>
    <cdr:to>
      <cdr:x>0.68844</cdr:x>
      <cdr:y>0.90587</cdr:y>
    </cdr:to>
    <cdr:sp macro="" textlink="">
      <cdr:nvSpPr>
        <cdr:cNvPr id="6" name="Rectangle 5"/>
        <cdr:cNvSpPr/>
      </cdr:nvSpPr>
      <cdr:spPr>
        <a:xfrm xmlns:a="http://schemas.openxmlformats.org/drawingml/2006/main">
          <a:off x="8761122" y="465155"/>
          <a:ext cx="1311031" cy="7818120"/>
        </a:xfrm>
        <a:prstGeom xmlns:a="http://schemas.openxmlformats.org/drawingml/2006/main" prst="rect">
          <a:avLst/>
        </a:prstGeom>
        <a:solidFill xmlns:a="http://schemas.openxmlformats.org/drawingml/2006/main">
          <a:schemeClr val="accent6">
            <a:alpha val="30000"/>
          </a:schemeClr>
        </a:solidFill>
        <a:ln xmlns:a="http://schemas.openxmlformats.org/drawingml/2006/main">
          <a:solidFill>
            <a:schemeClr val="accent1">
              <a:shade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0.12123</cdr:x>
      <cdr:y>0.06841</cdr:y>
    </cdr:from>
    <cdr:to>
      <cdr:x>0.24484</cdr:x>
      <cdr:y>0.09978</cdr:y>
    </cdr:to>
    <cdr:sp macro="" textlink="">
      <cdr:nvSpPr>
        <cdr:cNvPr id="7" name="TextBox 1"/>
        <cdr:cNvSpPr txBox="1"/>
      </cdr:nvSpPr>
      <cdr:spPr>
        <a:xfrm xmlns:a="http://schemas.openxmlformats.org/drawingml/2006/main">
          <a:off x="1714500" y="586441"/>
          <a:ext cx="1748118" cy="2689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Secondary Screen Corridor</a:t>
          </a:r>
        </a:p>
      </cdr:txBody>
    </cdr:sp>
  </cdr:relSizeAnchor>
  <cdr:relSizeAnchor xmlns:cdr="http://schemas.openxmlformats.org/drawingml/2006/chartDrawing">
    <cdr:from>
      <cdr:x>0.43743</cdr:x>
      <cdr:y>0.06667</cdr:y>
    </cdr:from>
    <cdr:to>
      <cdr:x>0.56104</cdr:x>
      <cdr:y>0.09804</cdr:y>
    </cdr:to>
    <cdr:sp macro="" textlink="">
      <cdr:nvSpPr>
        <cdr:cNvPr id="8" name="TextBox 1"/>
        <cdr:cNvSpPr txBox="1"/>
      </cdr:nvSpPr>
      <cdr:spPr>
        <a:xfrm xmlns:a="http://schemas.openxmlformats.org/drawingml/2006/main">
          <a:off x="6186393" y="571500"/>
          <a:ext cx="1748118" cy="2689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Primary Screen Corridor</a:t>
          </a:r>
        </a:p>
      </cdr:txBody>
    </cdr:sp>
  </cdr:relSizeAnchor>
  <cdr:relSizeAnchor xmlns:cdr="http://schemas.openxmlformats.org/drawingml/2006/chartDrawing">
    <cdr:from>
      <cdr:x>0.3471</cdr:x>
      <cdr:y>0.40828</cdr:y>
    </cdr:from>
    <cdr:to>
      <cdr:x>0.36612</cdr:x>
      <cdr:y>0.6122</cdr:y>
    </cdr:to>
    <cdr:sp macro="" textlink="">
      <cdr:nvSpPr>
        <cdr:cNvPr id="9" name="TextBox 1"/>
        <cdr:cNvSpPr txBox="1"/>
      </cdr:nvSpPr>
      <cdr:spPr>
        <a:xfrm xmlns:a="http://schemas.openxmlformats.org/drawingml/2006/main" rot="16200000">
          <a:off x="4169334" y="4239558"/>
          <a:ext cx="1748118" cy="2689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Bend/Transition</a:t>
          </a:r>
          <a:r>
            <a:rPr lang="en-US" sz="1100" baseline="0"/>
            <a:t> Corridor</a:t>
          </a:r>
        </a:p>
        <a:p xmlns:a="http://schemas.openxmlformats.org/drawingml/2006/main">
          <a:endParaRPr lang="en-US" sz="1100"/>
        </a:p>
      </cdr:txBody>
    </cdr:sp>
  </cdr:relSizeAnchor>
  <cdr:relSizeAnchor xmlns:cdr="http://schemas.openxmlformats.org/drawingml/2006/chartDrawing">
    <cdr:from>
      <cdr:x>0.63298</cdr:x>
      <cdr:y>0.39974</cdr:y>
    </cdr:from>
    <cdr:to>
      <cdr:x>0.652</cdr:x>
      <cdr:y>0.61874</cdr:y>
    </cdr:to>
    <cdr:sp macro="" textlink="">
      <cdr:nvSpPr>
        <cdr:cNvPr id="10" name="TextBox 1"/>
        <cdr:cNvSpPr txBox="1"/>
      </cdr:nvSpPr>
      <cdr:spPr>
        <a:xfrm xmlns:a="http://schemas.openxmlformats.org/drawingml/2006/main" rot="16200000">
          <a:off x="8147795" y="4230968"/>
          <a:ext cx="1877360" cy="2689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Entrance Transition</a:t>
          </a:r>
          <a:r>
            <a:rPr lang="en-US" sz="1100" baseline="0"/>
            <a:t> Corridor</a:t>
          </a:r>
        </a:p>
        <a:p xmlns:a="http://schemas.openxmlformats.org/drawingml/2006/main">
          <a:endParaRPr lang="en-US" sz="1100"/>
        </a:p>
      </cdr:txBody>
    </cdr:sp>
  </cdr:relSizeAnchor>
  <cdr:relSizeAnchor xmlns:cdr="http://schemas.openxmlformats.org/drawingml/2006/chartDrawing">
    <cdr:from>
      <cdr:x>0.68877</cdr:x>
      <cdr:y>0.05087</cdr:y>
    </cdr:from>
    <cdr:to>
      <cdr:x>0.95685</cdr:x>
      <cdr:y>0.90587</cdr:y>
    </cdr:to>
    <cdr:sp macro="" textlink="">
      <cdr:nvSpPr>
        <cdr:cNvPr id="15" name="TextBox 1"/>
        <cdr:cNvSpPr txBox="1"/>
      </cdr:nvSpPr>
      <cdr:spPr>
        <a:xfrm xmlns:a="http://schemas.openxmlformats.org/drawingml/2006/main">
          <a:off x="10076981" y="465155"/>
          <a:ext cx="3922117" cy="7818120"/>
        </a:xfrm>
        <a:prstGeom xmlns:a="http://schemas.openxmlformats.org/drawingml/2006/main" prst="rect">
          <a:avLst/>
        </a:prstGeom>
        <a:solidFill xmlns:a="http://schemas.openxmlformats.org/drawingml/2006/main">
          <a:schemeClr val="accent6">
            <a:alpha val="15000"/>
          </a:schemeClr>
        </a:solidFill>
      </cdr:spPr>
      <cdr:txBody>
        <a:bodyPr xmlns:a="http://schemas.openxmlformats.org/drawingml/2006/main" wrap="square" rtlCol="0" anchor="ctr" anchorCtr="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The</a:t>
          </a:r>
          <a:r>
            <a:rPr lang="en-US" sz="1100" baseline="0"/>
            <a:t> Great Wide Open</a:t>
          </a:r>
        </a:p>
      </cdr:txBody>
    </cdr:sp>
  </cdr:relSizeAnchor>
</c:userShapes>
</file>

<file path=ppt/drawings/drawing6.xml><?xml version="1.0" encoding="utf-8"?>
<c:userShapes xmlns:c="http://schemas.openxmlformats.org/drawingml/2006/chart">
  <cdr:relSizeAnchor xmlns:cdr="http://schemas.openxmlformats.org/drawingml/2006/chartDrawing">
    <cdr:from>
      <cdr:x>0.59883</cdr:x>
      <cdr:y>0.05087</cdr:y>
    </cdr:from>
    <cdr:to>
      <cdr:x>0.68844</cdr:x>
      <cdr:y>0.88587</cdr:y>
    </cdr:to>
    <cdr:sp macro="" textlink="">
      <cdr:nvSpPr>
        <cdr:cNvPr id="6" name="Rectangle 5"/>
        <cdr:cNvSpPr/>
      </cdr:nvSpPr>
      <cdr:spPr>
        <a:xfrm xmlns:a="http://schemas.openxmlformats.org/drawingml/2006/main">
          <a:off x="8761122" y="465138"/>
          <a:ext cx="1311031" cy="7635240"/>
        </a:xfrm>
        <a:prstGeom xmlns:a="http://schemas.openxmlformats.org/drawingml/2006/main" prst="rect">
          <a:avLst/>
        </a:prstGeom>
        <a:solidFill xmlns:a="http://schemas.openxmlformats.org/drawingml/2006/main">
          <a:schemeClr val="accent6">
            <a:alpha val="30000"/>
          </a:schemeClr>
        </a:solidFill>
        <a:ln xmlns:a="http://schemas.openxmlformats.org/drawingml/2006/main">
          <a:solidFill>
            <a:schemeClr val="accent1">
              <a:shade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0.12123</cdr:x>
      <cdr:y>0.06841</cdr:y>
    </cdr:from>
    <cdr:to>
      <cdr:x>0.24484</cdr:x>
      <cdr:y>0.09978</cdr:y>
    </cdr:to>
    <cdr:sp macro="" textlink="">
      <cdr:nvSpPr>
        <cdr:cNvPr id="7" name="TextBox 1"/>
        <cdr:cNvSpPr txBox="1"/>
      </cdr:nvSpPr>
      <cdr:spPr>
        <a:xfrm xmlns:a="http://schemas.openxmlformats.org/drawingml/2006/main">
          <a:off x="1714500" y="586441"/>
          <a:ext cx="1748118" cy="2689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Secondary Screen Corridor</a:t>
          </a:r>
        </a:p>
      </cdr:txBody>
    </cdr:sp>
  </cdr:relSizeAnchor>
  <cdr:relSizeAnchor xmlns:cdr="http://schemas.openxmlformats.org/drawingml/2006/chartDrawing">
    <cdr:from>
      <cdr:x>0.43743</cdr:x>
      <cdr:y>0.06667</cdr:y>
    </cdr:from>
    <cdr:to>
      <cdr:x>0.56104</cdr:x>
      <cdr:y>0.09804</cdr:y>
    </cdr:to>
    <cdr:sp macro="" textlink="">
      <cdr:nvSpPr>
        <cdr:cNvPr id="8" name="TextBox 1"/>
        <cdr:cNvSpPr txBox="1"/>
      </cdr:nvSpPr>
      <cdr:spPr>
        <a:xfrm xmlns:a="http://schemas.openxmlformats.org/drawingml/2006/main">
          <a:off x="6186393" y="571500"/>
          <a:ext cx="1748118" cy="2689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Primary Screen Corridor</a:t>
          </a:r>
        </a:p>
      </cdr:txBody>
    </cdr:sp>
  </cdr:relSizeAnchor>
  <cdr:relSizeAnchor xmlns:cdr="http://schemas.openxmlformats.org/drawingml/2006/chartDrawing">
    <cdr:from>
      <cdr:x>0.3471</cdr:x>
      <cdr:y>0.40828</cdr:y>
    </cdr:from>
    <cdr:to>
      <cdr:x>0.36612</cdr:x>
      <cdr:y>0.6122</cdr:y>
    </cdr:to>
    <cdr:sp macro="" textlink="">
      <cdr:nvSpPr>
        <cdr:cNvPr id="9" name="TextBox 1"/>
        <cdr:cNvSpPr txBox="1"/>
      </cdr:nvSpPr>
      <cdr:spPr>
        <a:xfrm xmlns:a="http://schemas.openxmlformats.org/drawingml/2006/main" rot="16200000">
          <a:off x="4169334" y="4239558"/>
          <a:ext cx="1748118" cy="2689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Bend/Transition</a:t>
          </a:r>
          <a:r>
            <a:rPr lang="en-US" sz="1100" baseline="0"/>
            <a:t> Corridor</a:t>
          </a:r>
        </a:p>
        <a:p xmlns:a="http://schemas.openxmlformats.org/drawingml/2006/main">
          <a:endParaRPr lang="en-US" sz="1100"/>
        </a:p>
      </cdr:txBody>
    </cdr:sp>
  </cdr:relSizeAnchor>
  <cdr:relSizeAnchor xmlns:cdr="http://schemas.openxmlformats.org/drawingml/2006/chartDrawing">
    <cdr:from>
      <cdr:x>0.63298</cdr:x>
      <cdr:y>0.39974</cdr:y>
    </cdr:from>
    <cdr:to>
      <cdr:x>0.652</cdr:x>
      <cdr:y>0.61874</cdr:y>
    </cdr:to>
    <cdr:sp macro="" textlink="">
      <cdr:nvSpPr>
        <cdr:cNvPr id="10" name="TextBox 1"/>
        <cdr:cNvSpPr txBox="1"/>
      </cdr:nvSpPr>
      <cdr:spPr>
        <a:xfrm xmlns:a="http://schemas.openxmlformats.org/drawingml/2006/main" rot="16200000">
          <a:off x="8147795" y="4230968"/>
          <a:ext cx="1877360" cy="2689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Entrance Transition</a:t>
          </a:r>
          <a:r>
            <a:rPr lang="en-US" sz="1100" baseline="0"/>
            <a:t> Corridor</a:t>
          </a:r>
        </a:p>
        <a:p xmlns:a="http://schemas.openxmlformats.org/drawingml/2006/main">
          <a:endParaRPr lang="en-US" sz="1100"/>
        </a:p>
      </cdr:txBody>
    </cdr:sp>
  </cdr:relSizeAnchor>
  <cdr:relSizeAnchor xmlns:cdr="http://schemas.openxmlformats.org/drawingml/2006/chartDrawing">
    <cdr:from>
      <cdr:x>0.68877</cdr:x>
      <cdr:y>0.05087</cdr:y>
    </cdr:from>
    <cdr:to>
      <cdr:x>0.95685</cdr:x>
      <cdr:y>0.88587</cdr:y>
    </cdr:to>
    <cdr:sp macro="" textlink="">
      <cdr:nvSpPr>
        <cdr:cNvPr id="15" name="TextBox 1"/>
        <cdr:cNvSpPr txBox="1"/>
      </cdr:nvSpPr>
      <cdr:spPr>
        <a:xfrm xmlns:a="http://schemas.openxmlformats.org/drawingml/2006/main">
          <a:off x="10076982" y="465138"/>
          <a:ext cx="3922145" cy="7635240"/>
        </a:xfrm>
        <a:prstGeom xmlns:a="http://schemas.openxmlformats.org/drawingml/2006/main" prst="rect">
          <a:avLst/>
        </a:prstGeom>
        <a:solidFill xmlns:a="http://schemas.openxmlformats.org/drawingml/2006/main">
          <a:schemeClr val="accent6">
            <a:alpha val="15000"/>
          </a:schemeClr>
        </a:solidFill>
      </cdr:spPr>
      <cdr:txBody>
        <a:bodyPr xmlns:a="http://schemas.openxmlformats.org/drawingml/2006/main" wrap="square" rtlCol="0" anchor="ctr" anchorCtr="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The</a:t>
          </a:r>
          <a:r>
            <a:rPr lang="en-US" sz="1100" baseline="0"/>
            <a:t> Great Wide Open</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0" y="1646133"/>
            <a:ext cx="13213080" cy="3501813"/>
          </a:xfrm>
        </p:spPr>
        <p:txBody>
          <a:bodyPr anchor="b"/>
          <a:lstStyle>
            <a:lvl1pPr algn="ctr">
              <a:defRPr sz="8800"/>
            </a:lvl1pPr>
          </a:lstStyle>
          <a:p>
            <a:r>
              <a:rPr lang="en-US" smtClean="0"/>
              <a:t>Click to edit Master title style</a:t>
            </a:r>
            <a:endParaRPr lang="en-US" dirty="0"/>
          </a:p>
        </p:txBody>
      </p:sp>
      <p:sp>
        <p:nvSpPr>
          <p:cNvPr id="3" name="Subtitle 2"/>
          <p:cNvSpPr>
            <a:spLocks noGrp="1"/>
          </p:cNvSpPr>
          <p:nvPr>
            <p:ph type="subTitle" idx="1"/>
          </p:nvPr>
        </p:nvSpPr>
        <p:spPr>
          <a:xfrm>
            <a:off x="1943100" y="5282989"/>
            <a:ext cx="116586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9544F3-9B9A-47DB-8EDB-56606B161D24}"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13E8D-B930-4F4F-B3BA-E48BF39DBC59}" type="slidenum">
              <a:rPr lang="en-US" smtClean="0"/>
              <a:t>‹#›</a:t>
            </a:fld>
            <a:endParaRPr lang="en-US"/>
          </a:p>
        </p:txBody>
      </p:sp>
    </p:spTree>
    <p:extLst>
      <p:ext uri="{BB962C8B-B14F-4D97-AF65-F5344CB8AC3E}">
        <p14:creationId xmlns:p14="http://schemas.microsoft.com/office/powerpoint/2010/main" val="2678033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9544F3-9B9A-47DB-8EDB-56606B161D24}"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13E8D-B930-4F4F-B3BA-E48BF39DBC59}" type="slidenum">
              <a:rPr lang="en-US" smtClean="0"/>
              <a:t>‹#›</a:t>
            </a:fld>
            <a:endParaRPr lang="en-US"/>
          </a:p>
        </p:txBody>
      </p:sp>
    </p:spTree>
    <p:extLst>
      <p:ext uri="{BB962C8B-B14F-4D97-AF65-F5344CB8AC3E}">
        <p14:creationId xmlns:p14="http://schemas.microsoft.com/office/powerpoint/2010/main" val="308850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24248" y="535517"/>
            <a:ext cx="3351848"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8706" y="535517"/>
            <a:ext cx="9861233"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9544F3-9B9A-47DB-8EDB-56606B161D24}"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13E8D-B930-4F4F-B3BA-E48BF39DBC59}" type="slidenum">
              <a:rPr lang="en-US" smtClean="0"/>
              <a:t>‹#›</a:t>
            </a:fld>
            <a:endParaRPr lang="en-US"/>
          </a:p>
        </p:txBody>
      </p:sp>
    </p:spTree>
    <p:extLst>
      <p:ext uri="{BB962C8B-B14F-4D97-AF65-F5344CB8AC3E}">
        <p14:creationId xmlns:p14="http://schemas.microsoft.com/office/powerpoint/2010/main" val="390949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9544F3-9B9A-47DB-8EDB-56606B161D24}"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13E8D-B930-4F4F-B3BA-E48BF39DBC59}" type="slidenum">
              <a:rPr lang="en-US" smtClean="0"/>
              <a:t>‹#›</a:t>
            </a:fld>
            <a:endParaRPr lang="en-US"/>
          </a:p>
        </p:txBody>
      </p:sp>
    </p:spTree>
    <p:extLst>
      <p:ext uri="{BB962C8B-B14F-4D97-AF65-F5344CB8AC3E}">
        <p14:creationId xmlns:p14="http://schemas.microsoft.com/office/powerpoint/2010/main" val="2357079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0610" y="2507618"/>
            <a:ext cx="13407390" cy="4184014"/>
          </a:xfrm>
        </p:spPr>
        <p:txBody>
          <a:bodyPr anchor="b"/>
          <a:lstStyle>
            <a:lvl1pPr>
              <a:defRPr sz="8800"/>
            </a:lvl1pPr>
          </a:lstStyle>
          <a:p>
            <a:r>
              <a:rPr lang="en-US" smtClean="0"/>
              <a:t>Click to edit Master title style</a:t>
            </a:r>
            <a:endParaRPr lang="en-US" dirty="0"/>
          </a:p>
        </p:txBody>
      </p:sp>
      <p:sp>
        <p:nvSpPr>
          <p:cNvPr id="3" name="Text Placeholder 2"/>
          <p:cNvSpPr>
            <a:spLocks noGrp="1"/>
          </p:cNvSpPr>
          <p:nvPr>
            <p:ph type="body" idx="1"/>
          </p:nvPr>
        </p:nvSpPr>
        <p:spPr>
          <a:xfrm>
            <a:off x="1060610" y="6731215"/>
            <a:ext cx="13407390" cy="2200274"/>
          </a:xfrm>
        </p:spPr>
        <p:txBody>
          <a:bodyPr/>
          <a:lstStyle>
            <a:lvl1pPr marL="0" indent="0">
              <a:buNone/>
              <a:defRPr sz="3520">
                <a:solidFill>
                  <a:schemeClr val="tx1"/>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9544F3-9B9A-47DB-8EDB-56606B161D24}"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13E8D-B930-4F4F-B3BA-E48BF39DBC59}" type="slidenum">
              <a:rPr lang="en-US" smtClean="0"/>
              <a:t>‹#›</a:t>
            </a:fld>
            <a:endParaRPr lang="en-US"/>
          </a:p>
        </p:txBody>
      </p:sp>
    </p:spTree>
    <p:extLst>
      <p:ext uri="{BB962C8B-B14F-4D97-AF65-F5344CB8AC3E}">
        <p14:creationId xmlns:p14="http://schemas.microsoft.com/office/powerpoint/2010/main" val="3383860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8705" y="2677584"/>
            <a:ext cx="660654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69555" y="2677584"/>
            <a:ext cx="660654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9544F3-9B9A-47DB-8EDB-56606B161D24}"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13E8D-B930-4F4F-B3BA-E48BF39DBC59}" type="slidenum">
              <a:rPr lang="en-US" smtClean="0"/>
              <a:t>‹#›</a:t>
            </a:fld>
            <a:endParaRPr lang="en-US"/>
          </a:p>
        </p:txBody>
      </p:sp>
    </p:spTree>
    <p:extLst>
      <p:ext uri="{BB962C8B-B14F-4D97-AF65-F5344CB8AC3E}">
        <p14:creationId xmlns:p14="http://schemas.microsoft.com/office/powerpoint/2010/main" val="2854280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70730" y="535519"/>
            <a:ext cx="13407390"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70731" y="2465706"/>
            <a:ext cx="6576178"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smtClean="0"/>
              <a:t>Click to edit Master text styles</a:t>
            </a:r>
          </a:p>
        </p:txBody>
      </p:sp>
      <p:sp>
        <p:nvSpPr>
          <p:cNvPr id="4" name="Content Placeholder 3"/>
          <p:cNvSpPr>
            <a:spLocks noGrp="1"/>
          </p:cNvSpPr>
          <p:nvPr>
            <p:ph sz="half" idx="2"/>
          </p:nvPr>
        </p:nvSpPr>
        <p:spPr>
          <a:xfrm>
            <a:off x="1070731" y="3674110"/>
            <a:ext cx="6576178"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69556" y="2465706"/>
            <a:ext cx="6608565"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smtClean="0"/>
              <a:t>Click to edit Master text styles</a:t>
            </a:r>
          </a:p>
        </p:txBody>
      </p:sp>
      <p:sp>
        <p:nvSpPr>
          <p:cNvPr id="6" name="Content Placeholder 5"/>
          <p:cNvSpPr>
            <a:spLocks noGrp="1"/>
          </p:cNvSpPr>
          <p:nvPr>
            <p:ph sz="quarter" idx="4"/>
          </p:nvPr>
        </p:nvSpPr>
        <p:spPr>
          <a:xfrm>
            <a:off x="7869556" y="3674110"/>
            <a:ext cx="6608565"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9544F3-9B9A-47DB-8EDB-56606B161D24}" type="datetimeFigureOut">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713E8D-B930-4F4F-B3BA-E48BF39DBC59}" type="slidenum">
              <a:rPr lang="en-US" smtClean="0"/>
              <a:t>‹#›</a:t>
            </a:fld>
            <a:endParaRPr lang="en-US"/>
          </a:p>
        </p:txBody>
      </p:sp>
    </p:spTree>
    <p:extLst>
      <p:ext uri="{BB962C8B-B14F-4D97-AF65-F5344CB8AC3E}">
        <p14:creationId xmlns:p14="http://schemas.microsoft.com/office/powerpoint/2010/main" val="2908613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9544F3-9B9A-47DB-8EDB-56606B161D24}" type="datetimeFigureOut">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713E8D-B930-4F4F-B3BA-E48BF39DBC59}" type="slidenum">
              <a:rPr lang="en-US" smtClean="0"/>
              <a:t>‹#›</a:t>
            </a:fld>
            <a:endParaRPr lang="en-US"/>
          </a:p>
        </p:txBody>
      </p:sp>
    </p:spTree>
    <p:extLst>
      <p:ext uri="{BB962C8B-B14F-4D97-AF65-F5344CB8AC3E}">
        <p14:creationId xmlns:p14="http://schemas.microsoft.com/office/powerpoint/2010/main" val="1875235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9544F3-9B9A-47DB-8EDB-56606B161D24}" type="datetimeFigureOut">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713E8D-B930-4F4F-B3BA-E48BF39DBC59}" type="slidenum">
              <a:rPr lang="en-US" smtClean="0"/>
              <a:t>‹#›</a:t>
            </a:fld>
            <a:endParaRPr lang="en-US"/>
          </a:p>
        </p:txBody>
      </p:sp>
    </p:spTree>
    <p:extLst>
      <p:ext uri="{BB962C8B-B14F-4D97-AF65-F5344CB8AC3E}">
        <p14:creationId xmlns:p14="http://schemas.microsoft.com/office/powerpoint/2010/main" val="233292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730" y="670560"/>
            <a:ext cx="5013603" cy="2346960"/>
          </a:xfrm>
        </p:spPr>
        <p:txBody>
          <a:bodyPr anchor="b"/>
          <a:lstStyle>
            <a:lvl1pPr>
              <a:defRPr sz="4693"/>
            </a:lvl1pPr>
          </a:lstStyle>
          <a:p>
            <a:r>
              <a:rPr lang="en-US" smtClean="0"/>
              <a:t>Click to edit Master title style</a:t>
            </a:r>
            <a:endParaRPr lang="en-US" dirty="0"/>
          </a:p>
        </p:txBody>
      </p:sp>
      <p:sp>
        <p:nvSpPr>
          <p:cNvPr id="3" name="Content Placeholder 2"/>
          <p:cNvSpPr>
            <a:spLocks noGrp="1"/>
          </p:cNvSpPr>
          <p:nvPr>
            <p:ph idx="1"/>
          </p:nvPr>
        </p:nvSpPr>
        <p:spPr>
          <a:xfrm>
            <a:off x="6608565" y="1448226"/>
            <a:ext cx="7869555"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0730" y="3017520"/>
            <a:ext cx="5013603"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9544F3-9B9A-47DB-8EDB-56606B161D24}"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13E8D-B930-4F4F-B3BA-E48BF39DBC59}" type="slidenum">
              <a:rPr lang="en-US" smtClean="0"/>
              <a:t>‹#›</a:t>
            </a:fld>
            <a:endParaRPr lang="en-US"/>
          </a:p>
        </p:txBody>
      </p:sp>
    </p:spTree>
    <p:extLst>
      <p:ext uri="{BB962C8B-B14F-4D97-AF65-F5344CB8AC3E}">
        <p14:creationId xmlns:p14="http://schemas.microsoft.com/office/powerpoint/2010/main" val="3014741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730" y="670560"/>
            <a:ext cx="5013603" cy="2346960"/>
          </a:xfrm>
        </p:spPr>
        <p:txBody>
          <a:bodyPr anchor="b"/>
          <a:lstStyle>
            <a:lvl1pPr>
              <a:defRPr sz="4693"/>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608565" y="1448226"/>
            <a:ext cx="7869555" cy="7147983"/>
          </a:xfrm>
        </p:spPr>
        <p:txBody>
          <a:bodyPr anchor="t"/>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r>
              <a:rPr lang="en-US" smtClean="0"/>
              <a:t>Click icon to add picture</a:t>
            </a:r>
            <a:endParaRPr lang="en-US" dirty="0"/>
          </a:p>
        </p:txBody>
      </p:sp>
      <p:sp>
        <p:nvSpPr>
          <p:cNvPr id="4" name="Text Placeholder 3"/>
          <p:cNvSpPr>
            <a:spLocks noGrp="1"/>
          </p:cNvSpPr>
          <p:nvPr>
            <p:ph type="body" sz="half" idx="2"/>
          </p:nvPr>
        </p:nvSpPr>
        <p:spPr>
          <a:xfrm>
            <a:off x="1070730" y="3017520"/>
            <a:ext cx="5013603"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9544F3-9B9A-47DB-8EDB-56606B161D24}"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13E8D-B930-4F4F-B3BA-E48BF39DBC59}" type="slidenum">
              <a:rPr lang="en-US" smtClean="0"/>
              <a:t>‹#›</a:t>
            </a:fld>
            <a:endParaRPr lang="en-US"/>
          </a:p>
        </p:txBody>
      </p:sp>
    </p:spTree>
    <p:extLst>
      <p:ext uri="{BB962C8B-B14F-4D97-AF65-F5344CB8AC3E}">
        <p14:creationId xmlns:p14="http://schemas.microsoft.com/office/powerpoint/2010/main" val="1818875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8705" y="535519"/>
            <a:ext cx="13407390"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8705" y="2677584"/>
            <a:ext cx="13407390"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8705" y="9322649"/>
            <a:ext cx="349758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039544F3-9B9A-47DB-8EDB-56606B161D24}" type="datetimeFigureOut">
              <a:rPr lang="en-US" smtClean="0"/>
              <a:t>12/5/2017</a:t>
            </a:fld>
            <a:endParaRPr lang="en-US"/>
          </a:p>
        </p:txBody>
      </p:sp>
      <p:sp>
        <p:nvSpPr>
          <p:cNvPr id="5" name="Footer Placeholder 4"/>
          <p:cNvSpPr>
            <a:spLocks noGrp="1"/>
          </p:cNvSpPr>
          <p:nvPr>
            <p:ph type="ftr" sz="quarter" idx="3"/>
          </p:nvPr>
        </p:nvSpPr>
        <p:spPr>
          <a:xfrm>
            <a:off x="5149215" y="9322649"/>
            <a:ext cx="5246370"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978515" y="9322649"/>
            <a:ext cx="3497580" cy="535517"/>
          </a:xfrm>
          <a:prstGeom prst="rect">
            <a:avLst/>
          </a:prstGeom>
        </p:spPr>
        <p:txBody>
          <a:bodyPr vert="horz" lIns="91440" tIns="45720" rIns="91440" bIns="45720" rtlCol="0" anchor="ctr"/>
          <a:lstStyle>
            <a:lvl1pPr algn="r">
              <a:defRPr sz="1760">
                <a:solidFill>
                  <a:schemeClr val="tx1">
                    <a:tint val="75000"/>
                  </a:schemeClr>
                </a:solidFill>
              </a:defRPr>
            </a:lvl1pPr>
          </a:lstStyle>
          <a:p>
            <a:fld id="{66713E8D-B930-4F4F-B3BA-E48BF39DBC59}" type="slidenum">
              <a:rPr lang="en-US" smtClean="0"/>
              <a:t>‹#›</a:t>
            </a:fld>
            <a:endParaRPr lang="en-US"/>
          </a:p>
        </p:txBody>
      </p:sp>
    </p:spTree>
    <p:extLst>
      <p:ext uri="{BB962C8B-B14F-4D97-AF65-F5344CB8AC3E}">
        <p14:creationId xmlns:p14="http://schemas.microsoft.com/office/powerpoint/2010/main" val="2835328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Interim</a:t>
            </a:r>
            <a:br>
              <a:rPr lang="en-US" dirty="0" smtClean="0"/>
            </a:br>
            <a:r>
              <a:rPr lang="en-US" dirty="0" smtClean="0"/>
              <a:t>FSS Internal Hydraulics Review</a:t>
            </a:r>
            <a:endParaRPr lang="en-US" dirty="0"/>
          </a:p>
        </p:txBody>
      </p:sp>
      <p:sp>
        <p:nvSpPr>
          <p:cNvPr id="3" name="Subtitle 2"/>
          <p:cNvSpPr>
            <a:spLocks noGrp="1"/>
          </p:cNvSpPr>
          <p:nvPr>
            <p:ph type="subTitle" idx="1"/>
          </p:nvPr>
        </p:nvSpPr>
        <p:spPr/>
        <p:txBody>
          <a:bodyPr/>
          <a:lstStyle/>
          <a:p>
            <a:r>
              <a:rPr lang="en-US" dirty="0" smtClean="0"/>
              <a:t>Logan Negherbon, PE</a:t>
            </a:r>
          </a:p>
          <a:p>
            <a:r>
              <a:rPr lang="en-US" dirty="0" smtClean="0"/>
              <a:t>CENWP-EC-HD</a:t>
            </a:r>
          </a:p>
          <a:p>
            <a:r>
              <a:rPr lang="en-US" dirty="0" smtClean="0"/>
              <a:t>12/5/2017</a:t>
            </a:r>
            <a:endParaRPr lang="en-US" dirty="0"/>
          </a:p>
        </p:txBody>
      </p:sp>
    </p:spTree>
    <p:extLst>
      <p:ext uri="{BB962C8B-B14F-4D97-AF65-F5344CB8AC3E}">
        <p14:creationId xmlns:p14="http://schemas.microsoft.com/office/powerpoint/2010/main" val="2881261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2298523997"/>
              </p:ext>
            </p:extLst>
          </p:nvPr>
        </p:nvGraphicFramePr>
        <p:xfrm>
          <a:off x="457200" y="457200"/>
          <a:ext cx="14630400" cy="914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26445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Operational Priorities and Ramping</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88992130"/>
              </p:ext>
            </p:extLst>
          </p:nvPr>
        </p:nvGraphicFramePr>
        <p:xfrm>
          <a:off x="1070730" y="3172619"/>
          <a:ext cx="4047370" cy="2555082"/>
        </p:xfrm>
        <a:graphic>
          <a:graphicData uri="http://schemas.openxmlformats.org/drawingml/2006/table">
            <a:tbl>
              <a:tblPr/>
              <a:tblGrid>
                <a:gridCol w="962154"/>
                <a:gridCol w="962154"/>
                <a:gridCol w="745330"/>
                <a:gridCol w="745330"/>
                <a:gridCol w="632402"/>
              </a:tblGrid>
              <a:tr h="375222">
                <a:tc gridSpan="2">
                  <a:txBody>
                    <a:bodyPr/>
                    <a:lstStyle/>
                    <a:p>
                      <a:pPr algn="ctr" fontAlgn="b"/>
                      <a:r>
                        <a:rPr lang="en-US" sz="1600" b="0" i="0" u="none" strike="noStrike" dirty="0">
                          <a:solidFill>
                            <a:srgbClr val="000000"/>
                          </a:solidFill>
                          <a:effectLst/>
                          <a:latin typeface="Calibri" panose="020F0502020204030204" pitchFamily="34" charset="0"/>
                        </a:rPr>
                        <a:t>Secondary</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600" b="0" i="0" u="none" strike="noStrike">
                          <a:solidFill>
                            <a:srgbClr val="000000"/>
                          </a:solidFill>
                          <a:effectLst/>
                          <a:latin typeface="Calibri" panose="020F0502020204030204" pitchFamily="34" charset="0"/>
                        </a:rPr>
                        <a:t>Primary</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375222">
                <a:tc>
                  <a:txBody>
                    <a:bodyPr/>
                    <a:lstStyle/>
                    <a:p>
                      <a:pPr algn="l" fontAlgn="b"/>
                      <a:r>
                        <a:rPr lang="en-US" sz="1600" b="0" i="0" u="none" strike="noStrike">
                          <a:solidFill>
                            <a:srgbClr val="000000"/>
                          </a:solidFill>
                          <a:effectLst/>
                          <a:latin typeface="Calibri" panose="020F0502020204030204" pitchFamily="34" charset="0"/>
                        </a:rPr>
                        <a:t>Interior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Exterior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Interior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Exterior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Sum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354">
                <a:tc>
                  <a:txBody>
                    <a:bodyPr/>
                    <a:lstStyle/>
                    <a:p>
                      <a:pPr algn="ctr" fontAlgn="b"/>
                      <a:r>
                        <a:rPr lang="en-US" sz="1600" b="0" i="0" u="none" strike="noStrike" dirty="0">
                          <a:solidFill>
                            <a:srgbClr val="000000"/>
                          </a:solidFill>
                          <a:effectLst/>
                          <a:latin typeface="Calibri" panose="020F0502020204030204" pitchFamily="34" charset="0"/>
                        </a:rPr>
                        <a:t>145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310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C680"/>
                    </a:solidFill>
                  </a:tcPr>
                </a:tc>
                <a:tc>
                  <a:txBody>
                    <a:bodyPr/>
                    <a:lstStyle/>
                    <a:p>
                      <a:pPr algn="ctr" fontAlgn="b"/>
                      <a:r>
                        <a:rPr lang="en-US"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455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CE86"/>
                    </a:solidFill>
                  </a:tcPr>
                </a:tc>
              </a:tr>
              <a:tr h="357354">
                <a:tc>
                  <a:txBody>
                    <a:bodyPr/>
                    <a:lstStyle/>
                    <a:p>
                      <a:pPr algn="ctr" fontAlgn="b"/>
                      <a:r>
                        <a:rPr lang="en-US" sz="16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C07C"/>
                    </a:solidFill>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420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1CC84"/>
                    </a:solidFill>
                  </a:tcPr>
                </a:tc>
                <a:tc>
                  <a:txBody>
                    <a:bodyPr/>
                    <a:lstStyle/>
                    <a:p>
                      <a:pPr algn="r" fontAlgn="b"/>
                      <a:r>
                        <a:rPr lang="en-US" sz="1600" b="0" i="0" u="none" strike="noStrike" dirty="0">
                          <a:solidFill>
                            <a:srgbClr val="000000"/>
                          </a:solidFill>
                          <a:effectLst/>
                          <a:latin typeface="Calibri" panose="020F0502020204030204" pitchFamily="34" charset="0"/>
                        </a:rPr>
                        <a:t>605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68B"/>
                    </a:solidFill>
                  </a:tcPr>
                </a:tc>
              </a:tr>
              <a:tr h="357354">
                <a:tc>
                  <a:txBody>
                    <a:bodyPr/>
                    <a:lstStyle/>
                    <a:p>
                      <a:pPr algn="ctr" fontAlgn="b"/>
                      <a:r>
                        <a:rPr lang="en-US" sz="1600" b="0" i="0" u="none" strike="noStrike">
                          <a:solidFill>
                            <a:srgbClr val="000000"/>
                          </a:solidFill>
                          <a:effectLst/>
                          <a:latin typeface="Calibri" panose="020F0502020204030204" pitchFamily="34" charset="0"/>
                        </a:rPr>
                        <a:t>145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185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C07C"/>
                    </a:solidFill>
                  </a:tcPr>
                </a:tc>
                <a:tc>
                  <a:txBody>
                    <a:bodyPr/>
                    <a:lstStyle/>
                    <a:p>
                      <a:pPr algn="ctr" fontAlgn="b"/>
                      <a:r>
                        <a:rPr lang="en-US" sz="1600" b="0" i="0" u="none" strike="noStrike">
                          <a:solidFill>
                            <a:srgbClr val="000000"/>
                          </a:solidFill>
                          <a:effectLst/>
                          <a:latin typeface="Calibri" panose="020F0502020204030204" pitchFamily="34" charset="0"/>
                        </a:rPr>
                        <a:t>310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C680"/>
                    </a:solidFill>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640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88C"/>
                    </a:solidFill>
                  </a:tcPr>
                </a:tc>
              </a:tr>
              <a:tr h="357354">
                <a:tc>
                  <a:txBody>
                    <a:bodyPr/>
                    <a:lstStyle/>
                    <a:p>
                      <a:pPr algn="ctr" fontAlgn="b"/>
                      <a:r>
                        <a:rPr lang="en-US" sz="1600" b="0" i="0" u="none" strike="noStrike">
                          <a:solidFill>
                            <a:srgbClr val="000000"/>
                          </a:solidFill>
                          <a:effectLst/>
                          <a:latin typeface="Calibri" panose="020F0502020204030204" pitchFamily="34" charset="0"/>
                        </a:rPr>
                        <a:t>145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185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C07C"/>
                    </a:solidFill>
                  </a:tcPr>
                </a:tc>
                <a:tc>
                  <a:txBody>
                    <a:bodyPr/>
                    <a:lstStyle/>
                    <a:p>
                      <a:pPr algn="ctr" fontAlgn="b"/>
                      <a:r>
                        <a:rPr lang="en-US"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420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1CC84"/>
                    </a:solidFill>
                  </a:tcPr>
                </a:tc>
                <a:tc>
                  <a:txBody>
                    <a:bodyPr/>
                    <a:lstStyle/>
                    <a:p>
                      <a:pPr algn="r" fontAlgn="b"/>
                      <a:r>
                        <a:rPr lang="en-US" sz="1600" b="0" i="0" u="none" strike="noStrike" dirty="0">
                          <a:solidFill>
                            <a:srgbClr val="000000"/>
                          </a:solidFill>
                          <a:effectLst/>
                          <a:latin typeface="Calibri" panose="020F0502020204030204" pitchFamily="34" charset="0"/>
                        </a:rPr>
                        <a:t>750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DE90"/>
                    </a:solidFill>
                  </a:tcPr>
                </a:tc>
              </a:tr>
              <a:tr h="375222">
                <a:tc>
                  <a:txBody>
                    <a:bodyPr/>
                    <a:lstStyle/>
                    <a:p>
                      <a:pPr algn="ctr" fontAlgn="b"/>
                      <a:r>
                        <a:rPr lang="en-US" sz="1600" b="0" i="0" u="none" strike="noStrike">
                          <a:solidFill>
                            <a:srgbClr val="000000"/>
                          </a:solidFill>
                          <a:effectLst/>
                          <a:latin typeface="Calibri" panose="020F0502020204030204" pitchFamily="34" charset="0"/>
                        </a:rPr>
                        <a:t>145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600" b="0" i="0" u="none" strike="noStrike">
                          <a:solidFill>
                            <a:srgbClr val="000000"/>
                          </a:solidFill>
                          <a:effectLst/>
                          <a:latin typeface="Calibri" panose="020F0502020204030204" pitchFamily="34" charset="0"/>
                        </a:rPr>
                        <a:t>185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C07C"/>
                    </a:solidFill>
                  </a:tcPr>
                </a:tc>
                <a:tc>
                  <a:txBody>
                    <a:bodyPr/>
                    <a:lstStyle/>
                    <a:p>
                      <a:pPr algn="ctr" fontAlgn="b"/>
                      <a:r>
                        <a:rPr lang="en-US" sz="1600" b="0" i="0" u="none" strike="noStrike">
                          <a:solidFill>
                            <a:srgbClr val="000000"/>
                          </a:solidFill>
                          <a:effectLst/>
                          <a:latin typeface="Calibri" panose="020F0502020204030204" pitchFamily="34" charset="0"/>
                        </a:rPr>
                        <a:t>310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C680"/>
                    </a:solidFill>
                  </a:tcPr>
                </a:tc>
                <a:tc>
                  <a:txBody>
                    <a:bodyPr/>
                    <a:lstStyle/>
                    <a:p>
                      <a:pPr algn="ctr" fontAlgn="b"/>
                      <a:r>
                        <a:rPr lang="en-US" sz="1600" b="0" i="0" u="none" strike="noStrike">
                          <a:solidFill>
                            <a:srgbClr val="000000"/>
                          </a:solidFill>
                          <a:effectLst/>
                          <a:latin typeface="Calibri" panose="020F0502020204030204" pitchFamily="34" charset="0"/>
                        </a:rPr>
                        <a:t>420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CC84"/>
                    </a:solidFill>
                  </a:tcPr>
                </a:tc>
                <a:tc>
                  <a:txBody>
                    <a:bodyPr/>
                    <a:lstStyle/>
                    <a:p>
                      <a:pPr algn="r" fontAlgn="b"/>
                      <a:r>
                        <a:rPr lang="en-US" sz="1600" b="0" i="0" u="none" strike="noStrike" dirty="0">
                          <a:solidFill>
                            <a:srgbClr val="000000"/>
                          </a:solidFill>
                          <a:effectLst/>
                          <a:latin typeface="Calibri" panose="020F0502020204030204" pitchFamily="34" charset="0"/>
                        </a:rPr>
                        <a:t>1060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F9C"/>
                    </a:solidFill>
                  </a:tcPr>
                </a:tc>
              </a:tr>
            </a:tbl>
          </a:graphicData>
        </a:graphic>
      </p:graphicFrame>
      <p:graphicFrame>
        <p:nvGraphicFramePr>
          <p:cNvPr id="8" name="Chart 7"/>
          <p:cNvGraphicFramePr>
            <a:graphicFrameLocks/>
          </p:cNvGraphicFramePr>
          <p:nvPr>
            <p:extLst>
              <p:ext uri="{D42A27DB-BD31-4B8C-83A1-F6EECF244321}">
                <p14:modId xmlns:p14="http://schemas.microsoft.com/office/powerpoint/2010/main" val="191006685"/>
              </p:ext>
            </p:extLst>
          </p:nvPr>
        </p:nvGraphicFramePr>
        <p:xfrm>
          <a:off x="5486400" y="1308100"/>
          <a:ext cx="9537700" cy="7835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3092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Design Criteria</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Interpretation for design</a:t>
            </a:r>
          </a:p>
          <a:p>
            <a:pPr marL="0" indent="0">
              <a:buNone/>
            </a:pPr>
            <a:endParaRPr lang="en-US" dirty="0" smtClean="0"/>
          </a:p>
          <a:p>
            <a:pPr marL="0" indent="0">
              <a:buNone/>
            </a:pPr>
            <a:r>
              <a:rPr lang="en-US" dirty="0" smtClean="0"/>
              <a:t>Hydraulic strain rate (0.2 fps/</a:t>
            </a:r>
            <a:r>
              <a:rPr lang="en-US" dirty="0" err="1" smtClean="0"/>
              <a:t>ft</a:t>
            </a:r>
            <a:r>
              <a:rPr lang="en-US" dirty="0" smtClean="0"/>
              <a:t>) was the primary driver in length of secondary screens required to exceed 7.0 fps. </a:t>
            </a:r>
          </a:p>
          <a:p>
            <a:pPr marL="0" indent="0">
              <a:buNone/>
            </a:pPr>
            <a:endParaRPr lang="en-US" dirty="0"/>
          </a:p>
          <a:p>
            <a:pPr marL="0" indent="0">
              <a:buNone/>
            </a:pPr>
            <a:r>
              <a:rPr lang="en-US" dirty="0" smtClean="0"/>
              <a:t>Primary screen size and geometry was driven by the 0.4 fps screen approach velocity.</a:t>
            </a:r>
          </a:p>
          <a:p>
            <a:pPr marL="0" indent="0">
              <a:buNone/>
            </a:pPr>
            <a:endParaRPr lang="en-US" dirty="0"/>
          </a:p>
          <a:p>
            <a:pPr marL="0" indent="0">
              <a:buNone/>
            </a:pPr>
            <a:r>
              <a:rPr lang="en-US" dirty="0" smtClean="0"/>
              <a:t>Running “Warm” means the FSS is operating at the criteria threshold.</a:t>
            </a:r>
          </a:p>
          <a:p>
            <a:pPr marL="0" indent="0">
              <a:buNone/>
            </a:pPr>
            <a:endParaRPr lang="en-US" dirty="0"/>
          </a:p>
          <a:p>
            <a:pPr marL="0" indent="0">
              <a:buNone/>
            </a:pPr>
            <a:r>
              <a:rPr lang="en-US" dirty="0" smtClean="0"/>
              <a:t>“2</a:t>
            </a:r>
            <a:r>
              <a:rPr lang="en-US" baseline="30000" dirty="0" smtClean="0"/>
              <a:t>nd</a:t>
            </a:r>
            <a:r>
              <a:rPr lang="en-US" dirty="0" smtClean="0"/>
              <a:t> Only” indicates that the FSS collection channel is only dewatering through the secondary screens and the primary screens are essentially guide walls. </a:t>
            </a:r>
            <a:endParaRPr lang="en-US" dirty="0"/>
          </a:p>
        </p:txBody>
      </p:sp>
      <p:sp>
        <p:nvSpPr>
          <p:cNvPr id="4" name="Text Placeholder 3"/>
          <p:cNvSpPr>
            <a:spLocks noGrp="1"/>
          </p:cNvSpPr>
          <p:nvPr>
            <p:ph type="body" sz="half" idx="2"/>
          </p:nvPr>
        </p:nvSpPr>
        <p:spPr>
          <a:xfrm>
            <a:off x="1070730" y="3017520"/>
            <a:ext cx="5013603" cy="5578689"/>
          </a:xfrm>
        </p:spPr>
        <p:txBody>
          <a:bodyPr anchor="ctr">
            <a:normAutofit fontScale="55000" lnSpcReduction="20000"/>
          </a:bodyPr>
          <a:lstStyle/>
          <a:p>
            <a:r>
              <a:rPr lang="en-US" dirty="0"/>
              <a:t>NMFS ANADROMOUS </a:t>
            </a:r>
            <a:r>
              <a:rPr lang="en-US" dirty="0" smtClean="0"/>
              <a:t>SALMONIDPASSAGE </a:t>
            </a:r>
            <a:r>
              <a:rPr lang="en-US" dirty="0"/>
              <a:t>FACILITY DESIGN </a:t>
            </a:r>
          </a:p>
          <a:p>
            <a:r>
              <a:rPr lang="en-US" dirty="0" smtClean="0"/>
              <a:t>11.6.1.1 </a:t>
            </a:r>
            <a:r>
              <a:rPr lang="en-US" dirty="0"/>
              <a:t>Approach Velocity: The approach velocity must not exceed 0.40 </a:t>
            </a:r>
            <a:r>
              <a:rPr lang="en-US" dirty="0" err="1"/>
              <a:t>ft</a:t>
            </a:r>
            <a:r>
              <a:rPr lang="en-US" dirty="0"/>
              <a:t>/s for active screens, or 0.20 </a:t>
            </a:r>
            <a:r>
              <a:rPr lang="en-US" dirty="0" err="1"/>
              <a:t>ft</a:t>
            </a:r>
            <a:r>
              <a:rPr lang="en-US" dirty="0"/>
              <a:t>/s for passive screens. Using these approach velocities will minimize screen contact and/or impingement of juvenile fish. For screen design, approach velocity is calculated by dividing the maximum screened flow amount by the vertical projection of the effective screen area. An exception may be made to this definition of approach velocity for screen where a clear egress route minimizes the potential for impingement. If this exception is approved be NMFS, the approach velocity is calculated using the entire effective screen area, and not a vertical projection. For measurement of approach velocity, see Section 15.2.</a:t>
            </a:r>
          </a:p>
          <a:p>
            <a:endParaRPr lang="en-US" dirty="0"/>
          </a:p>
          <a:p>
            <a:r>
              <a:rPr lang="en-US" dirty="0"/>
              <a:t>11.9.1.8 Bypass Channel Velocity: To ensure that fish move quickly through the bypass channel (i.e., the conveyance from the terminus of the screen to the bypass pipe), the rate of increase in velocity between any two points in the bypass channel should not decrease and should not exceed 0.2 </a:t>
            </a:r>
            <a:r>
              <a:rPr lang="en-US" dirty="0" err="1"/>
              <a:t>ft</a:t>
            </a:r>
            <a:r>
              <a:rPr lang="en-US" dirty="0"/>
              <a:t>/s per foot of travel.</a:t>
            </a:r>
          </a:p>
          <a:p>
            <a:endParaRPr lang="en-US" dirty="0"/>
          </a:p>
          <a:p>
            <a:r>
              <a:rPr lang="en-US" dirty="0"/>
              <a:t>11.9.3.4 Bends: Bends should be avoided in the layout of bypass pipes due to the potential for debris clogging and turbulence. The ratio of bypass pipe center-line radius of curvature to pipe diameter (R/D) must be greater than or equal to 5. Greater R/D may be required for super-critical velocities (see Section 11.9.3.8).</a:t>
            </a:r>
          </a:p>
          <a:p>
            <a:endParaRPr lang="en-US" dirty="0"/>
          </a:p>
          <a:p>
            <a:r>
              <a:rPr lang="en-US" dirty="0"/>
              <a:t>Target capture velocity is 7-8 fps.  This is perhaps a little more loosely defined but is in keeping with regional collector target capture velocities and exceeds the minimum velocity criteria for bypass conduit flow.</a:t>
            </a:r>
          </a:p>
          <a:p>
            <a:endParaRPr lang="en-US" dirty="0"/>
          </a:p>
        </p:txBody>
      </p:sp>
    </p:spTree>
    <p:extLst>
      <p:ext uri="{BB962C8B-B14F-4D97-AF65-F5344CB8AC3E}">
        <p14:creationId xmlns:p14="http://schemas.microsoft.com/office/powerpoint/2010/main" val="2061477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556874"/>
            <a:ext cx="15544800" cy="8944651"/>
          </a:xfrm>
          <a:prstGeom prst="rect">
            <a:avLst/>
          </a:prstGeom>
        </p:spPr>
      </p:pic>
      <p:sp>
        <p:nvSpPr>
          <p:cNvPr id="6" name="Title 6"/>
          <p:cNvSpPr>
            <a:spLocks noGrp="1"/>
          </p:cNvSpPr>
          <p:nvPr>
            <p:ph type="title"/>
          </p:nvPr>
        </p:nvSpPr>
        <p:spPr>
          <a:xfrm>
            <a:off x="2258877" y="139274"/>
            <a:ext cx="11370037" cy="838457"/>
          </a:xfrm>
          <a:solidFill>
            <a:schemeClr val="bg1"/>
          </a:solidFill>
        </p:spPr>
        <p:txBody>
          <a:bodyPr>
            <a:normAutofit fontScale="90000"/>
          </a:bodyPr>
          <a:lstStyle/>
          <a:p>
            <a:r>
              <a:rPr lang="en-US" dirty="0" smtClean="0"/>
              <a:t>Exterior Collection Channel Geometry</a:t>
            </a:r>
            <a:endParaRPr lang="en-US" dirty="0"/>
          </a:p>
        </p:txBody>
      </p:sp>
      <p:sp>
        <p:nvSpPr>
          <p:cNvPr id="2" name="TextBox 1"/>
          <p:cNvSpPr txBox="1"/>
          <p:nvPr/>
        </p:nvSpPr>
        <p:spPr>
          <a:xfrm rot="16200000">
            <a:off x="7359043" y="2794765"/>
            <a:ext cx="2391895" cy="836896"/>
          </a:xfrm>
          <a:prstGeom prst="rect">
            <a:avLst/>
          </a:prstGeom>
          <a:solidFill>
            <a:schemeClr val="bg2"/>
          </a:solidFill>
        </p:spPr>
        <p:txBody>
          <a:bodyPr wrap="square" rtlCol="0">
            <a:spAutoFit/>
          </a:bodyPr>
          <a:lstStyle/>
          <a:p>
            <a:r>
              <a:rPr lang="en-US" dirty="0" smtClean="0"/>
              <a:t>Bend Transition </a:t>
            </a:r>
          </a:p>
          <a:p>
            <a:endParaRPr lang="en-US" dirty="0"/>
          </a:p>
        </p:txBody>
      </p:sp>
      <p:sp>
        <p:nvSpPr>
          <p:cNvPr id="7" name="TextBox 6"/>
          <p:cNvSpPr txBox="1"/>
          <p:nvPr/>
        </p:nvSpPr>
        <p:spPr>
          <a:xfrm rot="16200000">
            <a:off x="7359042" y="6536894"/>
            <a:ext cx="2391895" cy="836896"/>
          </a:xfrm>
          <a:prstGeom prst="rect">
            <a:avLst/>
          </a:prstGeom>
          <a:solidFill>
            <a:schemeClr val="bg2"/>
          </a:solidFill>
        </p:spPr>
        <p:txBody>
          <a:bodyPr wrap="square" rtlCol="0">
            <a:spAutoFit/>
          </a:bodyPr>
          <a:lstStyle/>
          <a:p>
            <a:r>
              <a:rPr lang="en-US" dirty="0" smtClean="0"/>
              <a:t>Bend Transition </a:t>
            </a:r>
          </a:p>
          <a:p>
            <a:endParaRPr lang="en-US" dirty="0"/>
          </a:p>
        </p:txBody>
      </p:sp>
    </p:spTree>
    <p:extLst>
      <p:ext uri="{BB962C8B-B14F-4D97-AF65-F5344CB8AC3E}">
        <p14:creationId xmlns:p14="http://schemas.microsoft.com/office/powerpoint/2010/main" val="3979061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val="720197875"/>
              </p:ext>
            </p:extLst>
          </p:nvPr>
        </p:nvGraphicFramePr>
        <p:xfrm>
          <a:off x="457200" y="457200"/>
          <a:ext cx="14630400" cy="914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4061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val="2122952609"/>
              </p:ext>
            </p:extLst>
          </p:nvPr>
        </p:nvGraphicFramePr>
        <p:xfrm>
          <a:off x="457200" y="457200"/>
          <a:ext cx="14630400" cy="914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4798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val="578247272"/>
              </p:ext>
            </p:extLst>
          </p:nvPr>
        </p:nvGraphicFramePr>
        <p:xfrm>
          <a:off x="457200" y="457200"/>
          <a:ext cx="14630400" cy="9144000"/>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Connector 2"/>
          <p:cNvCxnSpPr/>
          <p:nvPr/>
        </p:nvCxnSpPr>
        <p:spPr>
          <a:xfrm flipV="1">
            <a:off x="1009403" y="5676405"/>
            <a:ext cx="605641" cy="403761"/>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15044" y="5676405"/>
            <a:ext cx="4096987" cy="17694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881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58503"/>
            <a:ext cx="15544800" cy="8941394"/>
          </a:xfrm>
          <a:prstGeom prst="rect">
            <a:avLst/>
          </a:prstGeom>
        </p:spPr>
      </p:pic>
      <p:sp>
        <p:nvSpPr>
          <p:cNvPr id="7" name="Title 6"/>
          <p:cNvSpPr>
            <a:spLocks noGrp="1"/>
          </p:cNvSpPr>
          <p:nvPr>
            <p:ph type="title"/>
          </p:nvPr>
        </p:nvSpPr>
        <p:spPr>
          <a:xfrm>
            <a:off x="2258877" y="139274"/>
            <a:ext cx="11268437" cy="838457"/>
          </a:xfrm>
          <a:solidFill>
            <a:schemeClr val="bg1"/>
          </a:solidFill>
        </p:spPr>
        <p:txBody>
          <a:bodyPr>
            <a:normAutofit fontScale="90000"/>
          </a:bodyPr>
          <a:lstStyle/>
          <a:p>
            <a:r>
              <a:rPr lang="en-US" dirty="0" smtClean="0"/>
              <a:t>Interior Collection Channel Geometry</a:t>
            </a:r>
            <a:endParaRPr lang="en-US" dirty="0"/>
          </a:p>
        </p:txBody>
      </p:sp>
      <p:sp>
        <p:nvSpPr>
          <p:cNvPr id="5" name="TextBox 4"/>
          <p:cNvSpPr txBox="1"/>
          <p:nvPr/>
        </p:nvSpPr>
        <p:spPr>
          <a:xfrm rot="16200000">
            <a:off x="5192041" y="2794765"/>
            <a:ext cx="2391895" cy="836896"/>
          </a:xfrm>
          <a:prstGeom prst="rect">
            <a:avLst/>
          </a:prstGeom>
          <a:solidFill>
            <a:schemeClr val="bg2"/>
          </a:solidFill>
        </p:spPr>
        <p:txBody>
          <a:bodyPr wrap="square" rtlCol="0">
            <a:spAutoFit/>
          </a:bodyPr>
          <a:lstStyle/>
          <a:p>
            <a:r>
              <a:rPr lang="en-US" dirty="0" smtClean="0"/>
              <a:t>Bend Transition </a:t>
            </a:r>
          </a:p>
          <a:p>
            <a:endParaRPr lang="en-US" dirty="0"/>
          </a:p>
        </p:txBody>
      </p:sp>
      <p:sp>
        <p:nvSpPr>
          <p:cNvPr id="6" name="TextBox 5"/>
          <p:cNvSpPr txBox="1"/>
          <p:nvPr/>
        </p:nvSpPr>
        <p:spPr>
          <a:xfrm rot="16200000">
            <a:off x="5192040" y="6536894"/>
            <a:ext cx="2391895" cy="836896"/>
          </a:xfrm>
          <a:prstGeom prst="rect">
            <a:avLst/>
          </a:prstGeom>
          <a:solidFill>
            <a:schemeClr val="bg2"/>
          </a:solidFill>
        </p:spPr>
        <p:txBody>
          <a:bodyPr wrap="square" rtlCol="0">
            <a:spAutoFit/>
          </a:bodyPr>
          <a:lstStyle/>
          <a:p>
            <a:r>
              <a:rPr lang="en-US" dirty="0" smtClean="0"/>
              <a:t>Bend Transition </a:t>
            </a:r>
          </a:p>
          <a:p>
            <a:endParaRPr lang="en-US" dirty="0"/>
          </a:p>
        </p:txBody>
      </p:sp>
    </p:spTree>
    <p:extLst>
      <p:ext uri="{BB962C8B-B14F-4D97-AF65-F5344CB8AC3E}">
        <p14:creationId xmlns:p14="http://schemas.microsoft.com/office/powerpoint/2010/main" val="1423989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112867569"/>
              </p:ext>
            </p:extLst>
          </p:nvPr>
        </p:nvGraphicFramePr>
        <p:xfrm>
          <a:off x="457200" y="457200"/>
          <a:ext cx="14630400" cy="914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981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1608624959"/>
              </p:ext>
            </p:extLst>
          </p:nvPr>
        </p:nvGraphicFramePr>
        <p:xfrm>
          <a:off x="457200" y="457200"/>
          <a:ext cx="14630400" cy="914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1881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351</TotalTime>
  <Words>657</Words>
  <Application>Microsoft Office PowerPoint</Application>
  <PresentationFormat>Custom</PresentationFormat>
  <Paragraphs>119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Interim FSS Internal Hydraulics Review</vt:lpstr>
      <vt:lpstr>Design Criteria</vt:lpstr>
      <vt:lpstr>Exterior Collection Channel Geometry</vt:lpstr>
      <vt:lpstr>PowerPoint Presentation</vt:lpstr>
      <vt:lpstr>PowerPoint Presentation</vt:lpstr>
      <vt:lpstr>PowerPoint Presentation</vt:lpstr>
      <vt:lpstr>Interior Collection Channel Geometry</vt:lpstr>
      <vt:lpstr>PowerPoint Presentation</vt:lpstr>
      <vt:lpstr>PowerPoint Presentation</vt:lpstr>
      <vt:lpstr>PowerPoint Presentation</vt:lpstr>
      <vt:lpstr>Operational Priorities and Ramping</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Logan Negherbon</dc:creator>
  <cp:lastModifiedBy>Logan Negherbon</cp:lastModifiedBy>
  <cp:revision>18</cp:revision>
  <cp:lastPrinted>2017-10-16T21:53:48Z</cp:lastPrinted>
  <dcterms:created xsi:type="dcterms:W3CDTF">2017-10-16T20:21:09Z</dcterms:created>
  <dcterms:modified xsi:type="dcterms:W3CDTF">2017-12-05T19:25:22Z</dcterms:modified>
</cp:coreProperties>
</file>